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1" r:id="rId4"/>
    <p:sldId id="258" r:id="rId5"/>
    <p:sldId id="264" r:id="rId6"/>
    <p:sldId id="265" r:id="rId7"/>
    <p:sldId id="259" r:id="rId8"/>
    <p:sldId id="263" r:id="rId9"/>
  </p:sldIdLst>
  <p:sldSz cx="9144000" cy="6858000" type="screen4x3"/>
  <p:notesSz cx="7099300" cy="102346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B529"/>
    <a:srgbClr val="1C381F"/>
    <a:srgbClr val="2F6335"/>
    <a:srgbClr val="254B2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/>
          <a:lstStyle>
            <a:lvl1pPr algn="r">
              <a:defRPr sz="1200"/>
            </a:lvl1pPr>
          </a:lstStyle>
          <a:p>
            <a:fld id="{CA4D0B82-AC22-4F78-9225-4307867D2F6D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4887" tIns="47444" rIns="94887" bIns="47444" rtlCol="0" anchor="b"/>
          <a:lstStyle>
            <a:lvl1pPr algn="r">
              <a:defRPr sz="1200"/>
            </a:lvl1pPr>
          </a:lstStyle>
          <a:p>
            <a:fld id="{0BBEE5F7-6B10-4F7B-BD1D-A586FD2851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1454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014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121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663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612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910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907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253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955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10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260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131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C381F"/>
            </a:gs>
            <a:gs pos="56000">
              <a:srgbClr val="2F6335"/>
            </a:gs>
            <a:gs pos="100000">
              <a:srgbClr val="3DB529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E0865-BEE9-4DB4-91C9-575612D85320}" type="datetimeFigureOut">
              <a:rPr lang="sk-SK" smtClean="0"/>
              <a:t>20. 3. 2017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709E-4A39-4386-8E62-BB8809DF44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478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EXKURZIA</a:t>
            </a: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2. ROČNÍK  BC</a:t>
            </a:r>
          </a:p>
          <a:p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1. ROČNÍK ING. </a:t>
            </a: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27584" y="309753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rgbClr val="FFFF00"/>
                </a:solidFill>
                <a:latin typeface="Arial Black" panose="020B0A04020102020204" pitchFamily="34" charset="0"/>
              </a:rPr>
              <a:t> EXKURZIA ŠTUDENTOV FAKULTY BERG </a:t>
            </a:r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3. – 7. 4. 2017</a:t>
            </a: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79512" y="188640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dirty="0">
                <a:solidFill>
                  <a:srgbClr val="FFFF00"/>
                </a:solidFill>
              </a:rPr>
              <a:t>TECHNICKÁ UNIVERZITA V </a:t>
            </a:r>
            <a:r>
              <a:rPr lang="sk-SK" sz="2800" b="1" dirty="0" smtClean="0">
                <a:solidFill>
                  <a:srgbClr val="FFFF00"/>
                </a:solidFill>
              </a:rPr>
              <a:t>KOŠICIACH FAKULTA </a:t>
            </a:r>
            <a:r>
              <a:rPr lang="sk-SK" sz="2800" b="1" dirty="0">
                <a:solidFill>
                  <a:srgbClr val="FFFF00"/>
                </a:solidFill>
              </a:rPr>
              <a:t>BERG</a:t>
            </a:r>
          </a:p>
        </p:txBody>
      </p:sp>
    </p:spTree>
    <p:extLst>
      <p:ext uri="{BB962C8B-B14F-4D97-AF65-F5344CB8AC3E}">
        <p14:creationId xmlns:p14="http://schemas.microsoft.com/office/powerpoint/2010/main" val="29462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80112" y="3709"/>
            <a:ext cx="3466728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Program</a:t>
            </a:r>
            <a:b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exkurzie</a:t>
            </a: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09410" y="980728"/>
            <a:ext cx="86409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400" dirty="0">
                <a:solidFill>
                  <a:srgbClr val="FFFF00"/>
                </a:solidFill>
                <a:latin typeface="Arial Black" panose="020B0A04020102020204" pitchFamily="34" charset="0"/>
              </a:rPr>
              <a:t>D</a:t>
            </a:r>
            <a:r>
              <a:rPr lang="sk-SK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eň </a:t>
            </a:r>
            <a:r>
              <a:rPr lang="sk-SK" sz="2400" dirty="0">
                <a:solidFill>
                  <a:srgbClr val="FFFF00"/>
                </a:solidFill>
                <a:latin typeface="Arial Black" panose="020B0A04020102020204" pitchFamily="34" charset="0"/>
              </a:rPr>
              <a:t>- HNB Prievidza, a.s</a:t>
            </a:r>
            <a:r>
              <a:rPr lang="sk-SK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sk-SK" sz="2400" dirty="0">
                <a:solidFill>
                  <a:srgbClr val="FFFF00"/>
                </a:solidFill>
                <a:latin typeface="Arial Black" panose="020B0A04020102020204" pitchFamily="34" charset="0"/>
              </a:rPr>
              <a:t>D</a:t>
            </a:r>
            <a:r>
              <a:rPr lang="sk-SK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eň </a:t>
            </a:r>
            <a:r>
              <a:rPr lang="sk-SK" sz="2400" dirty="0">
                <a:solidFill>
                  <a:srgbClr val="FFFF00"/>
                </a:solidFill>
                <a:latin typeface="Arial Black" panose="020B0A04020102020204" pitchFamily="34" charset="0"/>
              </a:rPr>
              <a:t>- Slovenská banská, s.r.o</a:t>
            </a:r>
            <a:r>
              <a:rPr lang="sk-SK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. – </a:t>
            </a:r>
            <a:r>
              <a:rPr lang="sk-SK" sz="24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Hodruša</a:t>
            </a:r>
            <a:r>
              <a:rPr lang="sk-SK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sk-SK" sz="24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Hamre</a:t>
            </a:r>
            <a:endParaRPr lang="sk-SK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sk-SK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Deň – </a:t>
            </a:r>
            <a:r>
              <a:rPr lang="sk-SK" sz="24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Bioplynová</a:t>
            </a:r>
            <a:r>
              <a:rPr lang="sk-SK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stanica – Rozhanovce</a:t>
            </a:r>
          </a:p>
          <a:p>
            <a:pPr marL="342900" indent="-342900">
              <a:buFontTx/>
              <a:buAutoNum type="arabicPeriod"/>
            </a:pPr>
            <a:r>
              <a:rPr lang="sk-SK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Deň – </a:t>
            </a:r>
            <a:r>
              <a:rPr lang="pl-PL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Opálové </a:t>
            </a:r>
            <a:r>
              <a:rPr lang="pl-PL" sz="2400" dirty="0">
                <a:solidFill>
                  <a:srgbClr val="FFFF00"/>
                </a:solidFill>
                <a:latin typeface="Arial Black" panose="020B0A04020102020204" pitchFamily="34" charset="0"/>
              </a:rPr>
              <a:t>bane Libanka,  s. </a:t>
            </a:r>
            <a:r>
              <a:rPr lang="pl-PL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r</a:t>
            </a:r>
            <a:r>
              <a:rPr lang="pl-PL" sz="2400" dirty="0">
                <a:solidFill>
                  <a:srgbClr val="FFFF00"/>
                </a:solidFill>
                <a:latin typeface="Arial Black" panose="020B0A04020102020204" pitchFamily="34" charset="0"/>
              </a:rPr>
              <a:t>. </a:t>
            </a:r>
            <a:r>
              <a:rPr lang="pl-PL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o.</a:t>
            </a:r>
            <a:endParaRPr lang="sk-SK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sk-SK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95536" y="2636912"/>
            <a:ext cx="6256296" cy="41549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Skupina  - </a:t>
            </a:r>
            <a:r>
              <a:rPr lang="sk-SK" sz="2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03. – 06.04.2017 </a:t>
            </a:r>
            <a:r>
              <a:rPr lang="sk-SK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– VAZE</a:t>
            </a:r>
          </a:p>
          <a:p>
            <a:pPr marL="800100" lvl="1" indent="-342900"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Marcela Taušová, PhD.</a:t>
            </a:r>
          </a:p>
          <a:p>
            <a:pPr marL="800100" lvl="1" indent="-342900">
              <a:buFontTx/>
              <a:buChar char="-"/>
            </a:pPr>
            <a:r>
              <a:rPr lang="sk-SK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Mária Muchová, PhD.</a:t>
            </a:r>
          </a:p>
          <a:p>
            <a:pPr marL="800100" lvl="1" indent="-342900"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</a:t>
            </a:r>
            <a:r>
              <a:rPr lang="sk-SK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</a:t>
            </a: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Koščo</a:t>
            </a: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pPr marL="800100" lvl="1" indent="-342900"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Matej </a:t>
            </a:r>
            <a:r>
              <a:rPr lang="sk-SK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Puzder</a:t>
            </a:r>
            <a:endParaRPr lang="sk-SK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sk-SK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Skupina – </a:t>
            </a:r>
            <a:r>
              <a:rPr lang="sk-SK" sz="24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04. – 07.04.2017 </a:t>
            </a:r>
            <a:r>
              <a:rPr lang="sk-SK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– MZZ</a:t>
            </a:r>
          </a:p>
          <a:p>
            <a:pPr lvl="1"/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Doc. Štefan </a:t>
            </a:r>
            <a:r>
              <a:rPr lang="sk-SK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Kuzevič</a:t>
            </a: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pPr marL="800100" lvl="1" indent="-342900">
              <a:buFontTx/>
              <a:buChar char="-"/>
            </a:pPr>
            <a:r>
              <a:rPr lang="sk-SK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 Jozef </a:t>
            </a:r>
            <a:r>
              <a:rPr lang="sk-SK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Zuzik</a:t>
            </a:r>
            <a:r>
              <a:rPr lang="sk-SK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pPr marL="800100" lvl="1" indent="-342900"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 Katarína Čulková, PhD.</a:t>
            </a:r>
          </a:p>
          <a:p>
            <a:pPr marL="800100" lvl="1" indent="-342900"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 Katarína Teplická, PhD.</a:t>
            </a:r>
          </a:p>
          <a:p>
            <a:pPr marL="800100" lvl="1" indent="-342900">
              <a:buFontTx/>
              <a:buChar char="-"/>
            </a:pPr>
            <a:endParaRPr lang="sk-SK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Program 1. dňa:</a:t>
            </a: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00 hod odchod z Košíc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50 – príchod </a:t>
            </a:r>
            <a:r>
              <a:rPr lang="sk-SK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Baňu </a:t>
            </a: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Nováky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00 – 12 50 obed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00 –  prezentácia firmy a školenie bezpečnosti</a:t>
            </a:r>
          </a:p>
          <a:p>
            <a:pPr>
              <a:buFontTx/>
              <a:buChar char="-"/>
            </a:pPr>
            <a:r>
              <a:rPr lang="sk-SK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14 00 </a:t>
            </a: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17 00  fáranie (baňa </a:t>
            </a: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CÍGEĽ</a:t>
            </a: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baňa </a:t>
            </a: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NOVÁKY</a:t>
            </a: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buNone/>
            </a:pPr>
            <a:r>
              <a:rPr lang="sk-SK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sprievode zodpovedných technikov uvidíme rúbanie na komplexne mechanizovanom porube a razenie chodieb mechanizovaným spôsobom. Fáranie trvá 3 hodiny. Vyžaduje sa vlastná obuv a odev. 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00 – po vyfáraní, očista, odchod na „</a:t>
            </a: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Púšť</a:t>
            </a: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Ubytovanie </a:t>
            </a:r>
            <a:r>
              <a:rPr lang="sk-SK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ubytovňa „</a:t>
            </a:r>
            <a:r>
              <a:rPr lang="sk-SK" sz="2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Púšť</a:t>
            </a:r>
            <a:r>
              <a:rPr lang="sk-SK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lvl="1">
              <a:buFontTx/>
              <a:buChar char="-"/>
            </a:pPr>
            <a:r>
              <a:rPr lang="sk-SK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Odpočinok a príprava na ďalší deň</a:t>
            </a:r>
          </a:p>
        </p:txBody>
      </p:sp>
    </p:spTree>
    <p:extLst>
      <p:ext uri="{BB962C8B-B14F-4D97-AF65-F5344CB8AC3E}">
        <p14:creationId xmlns:p14="http://schemas.microsoft.com/office/powerpoint/2010/main" val="18273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Program 2. dňa:</a:t>
            </a: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496" y="1196752"/>
            <a:ext cx="8867328" cy="485313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00 hod raňajky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00 – odchod z Prievidze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00 – príchod do </a:t>
            </a:r>
            <a:r>
              <a:rPr lang="sk-SK" sz="24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Hodruša</a:t>
            </a: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Hámre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15 – exkurzia</a:t>
            </a:r>
          </a:p>
          <a:p>
            <a:pPr marL="457200" lvl="1" indent="0">
              <a:buNone/>
            </a:pPr>
            <a:r>
              <a:rPr lang="sk-SK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Rozdelenie do skupín (15/15/10)</a:t>
            </a:r>
          </a:p>
          <a:p>
            <a:pPr marL="457200" lvl="1" indent="0">
              <a:buNone/>
            </a:pPr>
            <a:r>
              <a:rPr lang="sk-SK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študentov – fáranie do podzemnej expozície múzea</a:t>
            </a:r>
          </a:p>
          <a:p>
            <a:pPr marL="457200" lvl="1" indent="0">
              <a:buNone/>
            </a:pPr>
            <a:r>
              <a:rPr lang="sk-SK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študentov – prehliadka povrchovej expozície a mineralogickej zbierky</a:t>
            </a:r>
          </a:p>
          <a:p>
            <a:pPr marL="457200" lvl="1" indent="0">
              <a:buNone/>
            </a:pPr>
            <a:r>
              <a:rPr lang="sk-SK" sz="2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študentov – presun autobusom na baňu Rozália, sfáranie do činnej bane a prehliadka – vertikálnej a horizontálnej dopravy, razenie dlhých banských diel a dobývanie.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00 - 14 00 obed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00 – odchod do Lehôtka pod Brehmi  (prehliadka úpravy </a:t>
            </a:r>
            <a:r>
              <a:rPr lang="sk-SK" sz="2400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perlitu</a:t>
            </a: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00 – odchod do Košíc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00 – príchod do Košíc</a:t>
            </a:r>
            <a:endParaRPr lang="sk-SK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2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Program 3. dňa:</a:t>
            </a: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 00 hod odchod z Košíc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 30 príchod do Rozhanoviec - </a:t>
            </a:r>
            <a:r>
              <a:rPr lang="sk-SK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prehliadka </a:t>
            </a:r>
            <a:r>
              <a:rPr lang="sk-SK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bioplynovej</a:t>
            </a:r>
            <a:r>
              <a:rPr lang="sk-SK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stanice </a:t>
            </a:r>
            <a:r>
              <a:rPr lang="sk-SK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sprievodnou prednáškou	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00 hod odchod do Košíc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30 hod príchod do Košíc</a:t>
            </a:r>
          </a:p>
        </p:txBody>
      </p:sp>
    </p:spTree>
    <p:extLst>
      <p:ext uri="{BB962C8B-B14F-4D97-AF65-F5344CB8AC3E}">
        <p14:creationId xmlns:p14="http://schemas.microsoft.com/office/powerpoint/2010/main" val="25931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Program 4. dňa:</a:t>
            </a: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8 00 hod odchod z Košíc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30 príchod do Opálových baní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sk-SK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Prehliadka opálových baní so sprievodcom vstup 2x 20	členné skupiny (trvanie 60 min)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00 hod odchod do Košíc</a:t>
            </a:r>
          </a:p>
          <a:p>
            <a:pPr>
              <a:buFontTx/>
              <a:buChar char="-"/>
            </a:pPr>
            <a:r>
              <a:rPr lang="sk-SK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00 príchod do Košíc</a:t>
            </a:r>
          </a:p>
        </p:txBody>
      </p:sp>
    </p:spTree>
    <p:extLst>
      <p:ext uri="{BB962C8B-B14F-4D97-AF65-F5344CB8AC3E}">
        <p14:creationId xmlns:p14="http://schemas.microsoft.com/office/powerpoint/2010/main" val="29751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Finančný plán - rozpočet</a:t>
            </a: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k-SK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sk-SK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				</a:t>
            </a:r>
            <a:r>
              <a:rPr lang="sk-SK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50,- €</a:t>
            </a:r>
          </a:p>
          <a:p>
            <a:pPr marL="0" indent="0">
              <a:buNone/>
            </a:pPr>
            <a:endParaRPr lang="sk-SK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sk-SK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úhrady : </a:t>
            </a:r>
            <a:r>
              <a:rPr lang="sk-SK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20. 03. 2017</a:t>
            </a:r>
            <a:endParaRPr lang="sk-SK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2255689" cy="30555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536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sk-SK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sk-SK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Ďakujem za pozornosť</a:t>
            </a:r>
            <a:endParaRPr lang="sk-SK" sz="4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389</Words>
  <Application>Microsoft Office PowerPoint</Application>
  <PresentationFormat>Prezentácia na obrazovke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EXKURZIA</vt:lpstr>
      <vt:lpstr>Program exkurzie</vt:lpstr>
      <vt:lpstr>Program 1. dňa:</vt:lpstr>
      <vt:lpstr>Program 2. dňa:</vt:lpstr>
      <vt:lpstr>Program 3. dňa:</vt:lpstr>
      <vt:lpstr>Program 4. dňa:</vt:lpstr>
      <vt:lpstr>Finančný plán - rozpočet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EXKURZIA</dc:title>
  <dc:creator>Tausova</dc:creator>
  <cp:lastModifiedBy>Tausova</cp:lastModifiedBy>
  <cp:revision>17</cp:revision>
  <cp:lastPrinted>2016-04-21T08:22:33Z</cp:lastPrinted>
  <dcterms:created xsi:type="dcterms:W3CDTF">2016-04-20T12:24:36Z</dcterms:created>
  <dcterms:modified xsi:type="dcterms:W3CDTF">2017-03-20T09:31:16Z</dcterms:modified>
</cp:coreProperties>
</file>