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74" r:id="rId4"/>
    <p:sldId id="264" r:id="rId5"/>
    <p:sldId id="262" r:id="rId6"/>
    <p:sldId id="270" r:id="rId7"/>
    <p:sldId id="268" r:id="rId8"/>
    <p:sldId id="271" r:id="rId9"/>
    <p:sldId id="275" r:id="rId10"/>
    <p:sldId id="292" r:id="rId11"/>
    <p:sldId id="295" r:id="rId12"/>
    <p:sldId id="263" r:id="rId13"/>
    <p:sldId id="285" r:id="rId14"/>
    <p:sldId id="284" r:id="rId15"/>
    <p:sldId id="287" r:id="rId16"/>
    <p:sldId id="288" r:id="rId17"/>
    <p:sldId id="290" r:id="rId18"/>
    <p:sldId id="297" r:id="rId19"/>
    <p:sldId id="289" r:id="rId20"/>
    <p:sldId id="291" r:id="rId21"/>
    <p:sldId id="298" r:id="rId22"/>
    <p:sldId id="293" r:id="rId23"/>
    <p:sldId id="299" r:id="rId24"/>
    <p:sldId id="300" r:id="rId25"/>
    <p:sldId id="301" r:id="rId26"/>
    <p:sldId id="302" r:id="rId27"/>
    <p:sldId id="303" r:id="rId2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239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san\Downloads\uvt.tx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usan\Desktop\r&#253;chlosti.od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est\Desktop\cd-BladeX_veternezariadenie_pok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/>
              <a:t>Košice, 21 - 27.5.2012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yVal>
            <c:numRef>
              <c:f>uvt!$I$13534:$I$14205</c:f>
              <c:numCache>
                <c:formatCode>General</c:formatCode>
                <c:ptCount val="67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2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2</c:v>
                </c:pt>
                <c:pt idx="28">
                  <c:v>0</c:v>
                </c:pt>
                <c:pt idx="29">
                  <c:v>5</c:v>
                </c:pt>
                <c:pt idx="30">
                  <c:v>2</c:v>
                </c:pt>
                <c:pt idx="31">
                  <c:v>2</c:v>
                </c:pt>
                <c:pt idx="32">
                  <c:v>0</c:v>
                </c:pt>
                <c:pt idx="33">
                  <c:v>0</c:v>
                </c:pt>
                <c:pt idx="34">
                  <c:v>5</c:v>
                </c:pt>
                <c:pt idx="35">
                  <c:v>2</c:v>
                </c:pt>
                <c:pt idx="36">
                  <c:v>2</c:v>
                </c:pt>
                <c:pt idx="37">
                  <c:v>2</c:v>
                </c:pt>
                <c:pt idx="38">
                  <c:v>3</c:v>
                </c:pt>
                <c:pt idx="39">
                  <c:v>0</c:v>
                </c:pt>
                <c:pt idx="40">
                  <c:v>6</c:v>
                </c:pt>
                <c:pt idx="41">
                  <c:v>8</c:v>
                </c:pt>
                <c:pt idx="42">
                  <c:v>6</c:v>
                </c:pt>
                <c:pt idx="43">
                  <c:v>0</c:v>
                </c:pt>
                <c:pt idx="44">
                  <c:v>3</c:v>
                </c:pt>
                <c:pt idx="45">
                  <c:v>13</c:v>
                </c:pt>
                <c:pt idx="46">
                  <c:v>2</c:v>
                </c:pt>
                <c:pt idx="47">
                  <c:v>6</c:v>
                </c:pt>
                <c:pt idx="48">
                  <c:v>11</c:v>
                </c:pt>
                <c:pt idx="49">
                  <c:v>11</c:v>
                </c:pt>
                <c:pt idx="50">
                  <c:v>2</c:v>
                </c:pt>
                <c:pt idx="51">
                  <c:v>6</c:v>
                </c:pt>
                <c:pt idx="52">
                  <c:v>3</c:v>
                </c:pt>
                <c:pt idx="53">
                  <c:v>5</c:v>
                </c:pt>
                <c:pt idx="54">
                  <c:v>5</c:v>
                </c:pt>
                <c:pt idx="55">
                  <c:v>13</c:v>
                </c:pt>
                <c:pt idx="56">
                  <c:v>10</c:v>
                </c:pt>
                <c:pt idx="57">
                  <c:v>6</c:v>
                </c:pt>
                <c:pt idx="58">
                  <c:v>5</c:v>
                </c:pt>
                <c:pt idx="59">
                  <c:v>11</c:v>
                </c:pt>
                <c:pt idx="60">
                  <c:v>2</c:v>
                </c:pt>
                <c:pt idx="61">
                  <c:v>3</c:v>
                </c:pt>
                <c:pt idx="62">
                  <c:v>5</c:v>
                </c:pt>
                <c:pt idx="63">
                  <c:v>6</c:v>
                </c:pt>
                <c:pt idx="64">
                  <c:v>0</c:v>
                </c:pt>
                <c:pt idx="65">
                  <c:v>0</c:v>
                </c:pt>
                <c:pt idx="66">
                  <c:v>8</c:v>
                </c:pt>
                <c:pt idx="67">
                  <c:v>3</c:v>
                </c:pt>
                <c:pt idx="68">
                  <c:v>6</c:v>
                </c:pt>
                <c:pt idx="69">
                  <c:v>16</c:v>
                </c:pt>
                <c:pt idx="70">
                  <c:v>10</c:v>
                </c:pt>
                <c:pt idx="71">
                  <c:v>2</c:v>
                </c:pt>
                <c:pt idx="72">
                  <c:v>6</c:v>
                </c:pt>
                <c:pt idx="73">
                  <c:v>2</c:v>
                </c:pt>
                <c:pt idx="74">
                  <c:v>2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2</c:v>
                </c:pt>
                <c:pt idx="79">
                  <c:v>2</c:v>
                </c:pt>
                <c:pt idx="80">
                  <c:v>3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2</c:v>
                </c:pt>
                <c:pt idx="98">
                  <c:v>0</c:v>
                </c:pt>
                <c:pt idx="99">
                  <c:v>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3</c:v>
                </c:pt>
                <c:pt idx="104">
                  <c:v>0</c:v>
                </c:pt>
                <c:pt idx="105">
                  <c:v>0</c:v>
                </c:pt>
                <c:pt idx="106">
                  <c:v>2</c:v>
                </c:pt>
                <c:pt idx="107">
                  <c:v>2</c:v>
                </c:pt>
                <c:pt idx="108">
                  <c:v>2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6</c:v>
                </c:pt>
                <c:pt idx="115">
                  <c:v>0</c:v>
                </c:pt>
                <c:pt idx="116">
                  <c:v>3</c:v>
                </c:pt>
                <c:pt idx="117">
                  <c:v>0</c:v>
                </c:pt>
                <c:pt idx="118">
                  <c:v>0</c:v>
                </c:pt>
                <c:pt idx="119">
                  <c:v>2</c:v>
                </c:pt>
                <c:pt idx="120">
                  <c:v>2</c:v>
                </c:pt>
                <c:pt idx="121">
                  <c:v>0</c:v>
                </c:pt>
                <c:pt idx="122">
                  <c:v>2</c:v>
                </c:pt>
                <c:pt idx="123">
                  <c:v>2</c:v>
                </c:pt>
                <c:pt idx="124">
                  <c:v>2</c:v>
                </c:pt>
                <c:pt idx="125">
                  <c:v>2</c:v>
                </c:pt>
                <c:pt idx="126">
                  <c:v>2</c:v>
                </c:pt>
                <c:pt idx="127">
                  <c:v>2</c:v>
                </c:pt>
                <c:pt idx="128">
                  <c:v>2</c:v>
                </c:pt>
                <c:pt idx="129">
                  <c:v>2</c:v>
                </c:pt>
                <c:pt idx="130">
                  <c:v>2</c:v>
                </c:pt>
                <c:pt idx="131">
                  <c:v>5</c:v>
                </c:pt>
                <c:pt idx="132">
                  <c:v>2</c:v>
                </c:pt>
                <c:pt idx="133">
                  <c:v>3</c:v>
                </c:pt>
                <c:pt idx="134">
                  <c:v>2</c:v>
                </c:pt>
                <c:pt idx="135">
                  <c:v>3</c:v>
                </c:pt>
                <c:pt idx="136">
                  <c:v>0</c:v>
                </c:pt>
                <c:pt idx="137">
                  <c:v>6</c:v>
                </c:pt>
                <c:pt idx="138">
                  <c:v>2</c:v>
                </c:pt>
                <c:pt idx="139">
                  <c:v>10</c:v>
                </c:pt>
                <c:pt idx="140">
                  <c:v>2</c:v>
                </c:pt>
                <c:pt idx="141">
                  <c:v>8</c:v>
                </c:pt>
                <c:pt idx="142">
                  <c:v>0</c:v>
                </c:pt>
                <c:pt idx="143">
                  <c:v>10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2</c:v>
                </c:pt>
                <c:pt idx="148">
                  <c:v>8</c:v>
                </c:pt>
                <c:pt idx="149">
                  <c:v>2</c:v>
                </c:pt>
                <c:pt idx="150">
                  <c:v>8</c:v>
                </c:pt>
                <c:pt idx="151">
                  <c:v>6</c:v>
                </c:pt>
                <c:pt idx="152">
                  <c:v>10</c:v>
                </c:pt>
                <c:pt idx="153">
                  <c:v>10</c:v>
                </c:pt>
                <c:pt idx="154">
                  <c:v>6</c:v>
                </c:pt>
                <c:pt idx="155">
                  <c:v>3</c:v>
                </c:pt>
                <c:pt idx="156">
                  <c:v>3</c:v>
                </c:pt>
                <c:pt idx="157">
                  <c:v>13</c:v>
                </c:pt>
                <c:pt idx="158">
                  <c:v>8</c:v>
                </c:pt>
                <c:pt idx="159">
                  <c:v>10</c:v>
                </c:pt>
                <c:pt idx="160">
                  <c:v>8</c:v>
                </c:pt>
                <c:pt idx="161">
                  <c:v>6</c:v>
                </c:pt>
                <c:pt idx="162">
                  <c:v>2</c:v>
                </c:pt>
                <c:pt idx="163">
                  <c:v>3</c:v>
                </c:pt>
                <c:pt idx="164">
                  <c:v>8</c:v>
                </c:pt>
                <c:pt idx="165">
                  <c:v>2</c:v>
                </c:pt>
                <c:pt idx="166">
                  <c:v>6</c:v>
                </c:pt>
                <c:pt idx="167">
                  <c:v>6</c:v>
                </c:pt>
                <c:pt idx="168">
                  <c:v>11</c:v>
                </c:pt>
                <c:pt idx="169">
                  <c:v>6</c:v>
                </c:pt>
                <c:pt idx="170">
                  <c:v>0</c:v>
                </c:pt>
                <c:pt idx="171">
                  <c:v>8</c:v>
                </c:pt>
                <c:pt idx="172">
                  <c:v>2</c:v>
                </c:pt>
                <c:pt idx="173">
                  <c:v>3</c:v>
                </c:pt>
                <c:pt idx="174">
                  <c:v>8</c:v>
                </c:pt>
                <c:pt idx="175">
                  <c:v>8</c:v>
                </c:pt>
                <c:pt idx="176">
                  <c:v>6</c:v>
                </c:pt>
                <c:pt idx="177">
                  <c:v>8</c:v>
                </c:pt>
                <c:pt idx="178">
                  <c:v>11</c:v>
                </c:pt>
                <c:pt idx="179">
                  <c:v>6</c:v>
                </c:pt>
                <c:pt idx="180">
                  <c:v>2</c:v>
                </c:pt>
                <c:pt idx="181">
                  <c:v>2</c:v>
                </c:pt>
                <c:pt idx="182">
                  <c:v>6</c:v>
                </c:pt>
                <c:pt idx="183">
                  <c:v>2</c:v>
                </c:pt>
                <c:pt idx="184">
                  <c:v>6</c:v>
                </c:pt>
                <c:pt idx="185">
                  <c:v>3</c:v>
                </c:pt>
                <c:pt idx="186">
                  <c:v>2</c:v>
                </c:pt>
                <c:pt idx="187">
                  <c:v>2</c:v>
                </c:pt>
                <c:pt idx="188">
                  <c:v>2</c:v>
                </c:pt>
                <c:pt idx="189">
                  <c:v>0</c:v>
                </c:pt>
                <c:pt idx="190">
                  <c:v>0</c:v>
                </c:pt>
                <c:pt idx="191">
                  <c:v>3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3</c:v>
                </c:pt>
                <c:pt idx="196">
                  <c:v>8</c:v>
                </c:pt>
                <c:pt idx="197">
                  <c:v>3</c:v>
                </c:pt>
                <c:pt idx="198">
                  <c:v>3</c:v>
                </c:pt>
                <c:pt idx="199">
                  <c:v>6</c:v>
                </c:pt>
                <c:pt idx="200">
                  <c:v>2</c:v>
                </c:pt>
                <c:pt idx="201">
                  <c:v>3</c:v>
                </c:pt>
                <c:pt idx="202">
                  <c:v>5</c:v>
                </c:pt>
                <c:pt idx="203">
                  <c:v>6</c:v>
                </c:pt>
                <c:pt idx="204">
                  <c:v>2</c:v>
                </c:pt>
                <c:pt idx="205">
                  <c:v>2</c:v>
                </c:pt>
                <c:pt idx="206">
                  <c:v>3</c:v>
                </c:pt>
                <c:pt idx="207">
                  <c:v>6</c:v>
                </c:pt>
                <c:pt idx="208">
                  <c:v>8</c:v>
                </c:pt>
                <c:pt idx="209">
                  <c:v>8</c:v>
                </c:pt>
                <c:pt idx="210">
                  <c:v>3</c:v>
                </c:pt>
                <c:pt idx="211">
                  <c:v>10</c:v>
                </c:pt>
                <c:pt idx="212">
                  <c:v>2</c:v>
                </c:pt>
                <c:pt idx="213">
                  <c:v>5</c:v>
                </c:pt>
                <c:pt idx="214">
                  <c:v>10</c:v>
                </c:pt>
                <c:pt idx="215">
                  <c:v>8</c:v>
                </c:pt>
                <c:pt idx="216">
                  <c:v>0</c:v>
                </c:pt>
                <c:pt idx="217">
                  <c:v>8</c:v>
                </c:pt>
                <c:pt idx="218">
                  <c:v>2</c:v>
                </c:pt>
                <c:pt idx="219">
                  <c:v>2</c:v>
                </c:pt>
                <c:pt idx="220">
                  <c:v>2</c:v>
                </c:pt>
                <c:pt idx="221">
                  <c:v>5</c:v>
                </c:pt>
                <c:pt idx="222">
                  <c:v>6</c:v>
                </c:pt>
                <c:pt idx="223">
                  <c:v>6</c:v>
                </c:pt>
                <c:pt idx="224">
                  <c:v>8</c:v>
                </c:pt>
                <c:pt idx="225">
                  <c:v>14</c:v>
                </c:pt>
                <c:pt idx="226">
                  <c:v>5</c:v>
                </c:pt>
                <c:pt idx="227">
                  <c:v>5</c:v>
                </c:pt>
                <c:pt idx="228">
                  <c:v>11</c:v>
                </c:pt>
                <c:pt idx="229">
                  <c:v>6</c:v>
                </c:pt>
                <c:pt idx="230">
                  <c:v>6</c:v>
                </c:pt>
                <c:pt idx="231">
                  <c:v>14</c:v>
                </c:pt>
                <c:pt idx="232">
                  <c:v>10</c:v>
                </c:pt>
                <c:pt idx="233">
                  <c:v>10</c:v>
                </c:pt>
                <c:pt idx="234">
                  <c:v>13</c:v>
                </c:pt>
                <c:pt idx="235">
                  <c:v>13</c:v>
                </c:pt>
                <c:pt idx="236">
                  <c:v>14</c:v>
                </c:pt>
                <c:pt idx="237">
                  <c:v>16</c:v>
                </c:pt>
                <c:pt idx="238">
                  <c:v>10</c:v>
                </c:pt>
                <c:pt idx="239">
                  <c:v>6</c:v>
                </c:pt>
                <c:pt idx="240">
                  <c:v>6</c:v>
                </c:pt>
                <c:pt idx="241">
                  <c:v>11</c:v>
                </c:pt>
                <c:pt idx="242">
                  <c:v>14</c:v>
                </c:pt>
                <c:pt idx="243">
                  <c:v>8</c:v>
                </c:pt>
                <c:pt idx="244">
                  <c:v>8</c:v>
                </c:pt>
                <c:pt idx="245">
                  <c:v>6</c:v>
                </c:pt>
                <c:pt idx="246">
                  <c:v>6</c:v>
                </c:pt>
                <c:pt idx="247">
                  <c:v>3</c:v>
                </c:pt>
                <c:pt idx="248">
                  <c:v>0</c:v>
                </c:pt>
                <c:pt idx="249">
                  <c:v>2</c:v>
                </c:pt>
                <c:pt idx="250">
                  <c:v>2</c:v>
                </c:pt>
                <c:pt idx="251">
                  <c:v>8</c:v>
                </c:pt>
                <c:pt idx="252">
                  <c:v>6</c:v>
                </c:pt>
                <c:pt idx="253">
                  <c:v>2</c:v>
                </c:pt>
                <c:pt idx="254">
                  <c:v>5</c:v>
                </c:pt>
                <c:pt idx="255">
                  <c:v>0</c:v>
                </c:pt>
                <c:pt idx="256">
                  <c:v>0</c:v>
                </c:pt>
                <c:pt idx="257">
                  <c:v>11</c:v>
                </c:pt>
                <c:pt idx="258">
                  <c:v>10</c:v>
                </c:pt>
                <c:pt idx="259">
                  <c:v>16</c:v>
                </c:pt>
                <c:pt idx="260">
                  <c:v>6</c:v>
                </c:pt>
                <c:pt idx="261">
                  <c:v>3</c:v>
                </c:pt>
                <c:pt idx="262">
                  <c:v>2</c:v>
                </c:pt>
                <c:pt idx="263">
                  <c:v>10</c:v>
                </c:pt>
                <c:pt idx="264">
                  <c:v>14</c:v>
                </c:pt>
                <c:pt idx="265">
                  <c:v>8</c:v>
                </c:pt>
                <c:pt idx="266">
                  <c:v>6</c:v>
                </c:pt>
                <c:pt idx="267">
                  <c:v>2</c:v>
                </c:pt>
                <c:pt idx="268">
                  <c:v>3</c:v>
                </c:pt>
                <c:pt idx="269">
                  <c:v>3</c:v>
                </c:pt>
                <c:pt idx="270">
                  <c:v>0</c:v>
                </c:pt>
                <c:pt idx="271">
                  <c:v>3</c:v>
                </c:pt>
                <c:pt idx="272">
                  <c:v>8</c:v>
                </c:pt>
                <c:pt idx="273">
                  <c:v>6</c:v>
                </c:pt>
                <c:pt idx="274">
                  <c:v>14</c:v>
                </c:pt>
                <c:pt idx="275">
                  <c:v>8</c:v>
                </c:pt>
                <c:pt idx="276">
                  <c:v>0</c:v>
                </c:pt>
                <c:pt idx="277">
                  <c:v>3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2</c:v>
                </c:pt>
                <c:pt idx="282">
                  <c:v>2</c:v>
                </c:pt>
                <c:pt idx="283">
                  <c:v>6</c:v>
                </c:pt>
                <c:pt idx="284">
                  <c:v>2</c:v>
                </c:pt>
                <c:pt idx="285">
                  <c:v>2</c:v>
                </c:pt>
                <c:pt idx="286">
                  <c:v>11</c:v>
                </c:pt>
                <c:pt idx="287">
                  <c:v>8</c:v>
                </c:pt>
                <c:pt idx="288">
                  <c:v>2</c:v>
                </c:pt>
                <c:pt idx="289">
                  <c:v>13</c:v>
                </c:pt>
                <c:pt idx="290">
                  <c:v>3</c:v>
                </c:pt>
                <c:pt idx="291">
                  <c:v>11</c:v>
                </c:pt>
                <c:pt idx="292">
                  <c:v>18</c:v>
                </c:pt>
                <c:pt idx="293">
                  <c:v>8</c:v>
                </c:pt>
                <c:pt idx="294">
                  <c:v>14</c:v>
                </c:pt>
                <c:pt idx="295">
                  <c:v>10</c:v>
                </c:pt>
                <c:pt idx="296">
                  <c:v>11</c:v>
                </c:pt>
                <c:pt idx="297">
                  <c:v>13</c:v>
                </c:pt>
                <c:pt idx="298">
                  <c:v>8</c:v>
                </c:pt>
                <c:pt idx="299">
                  <c:v>13</c:v>
                </c:pt>
                <c:pt idx="300">
                  <c:v>11</c:v>
                </c:pt>
                <c:pt idx="301">
                  <c:v>6</c:v>
                </c:pt>
                <c:pt idx="302">
                  <c:v>16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14</c:v>
                </c:pt>
                <c:pt idx="308">
                  <c:v>10</c:v>
                </c:pt>
                <c:pt idx="309">
                  <c:v>8</c:v>
                </c:pt>
                <c:pt idx="310">
                  <c:v>6</c:v>
                </c:pt>
                <c:pt idx="311">
                  <c:v>6</c:v>
                </c:pt>
                <c:pt idx="312">
                  <c:v>6</c:v>
                </c:pt>
                <c:pt idx="313">
                  <c:v>11</c:v>
                </c:pt>
                <c:pt idx="314">
                  <c:v>10</c:v>
                </c:pt>
                <c:pt idx="315">
                  <c:v>8</c:v>
                </c:pt>
                <c:pt idx="316">
                  <c:v>8</c:v>
                </c:pt>
                <c:pt idx="317">
                  <c:v>8</c:v>
                </c:pt>
                <c:pt idx="318">
                  <c:v>2</c:v>
                </c:pt>
                <c:pt idx="319">
                  <c:v>11</c:v>
                </c:pt>
                <c:pt idx="320">
                  <c:v>13</c:v>
                </c:pt>
                <c:pt idx="321">
                  <c:v>13</c:v>
                </c:pt>
                <c:pt idx="322">
                  <c:v>8</c:v>
                </c:pt>
                <c:pt idx="323">
                  <c:v>8</c:v>
                </c:pt>
                <c:pt idx="324">
                  <c:v>11</c:v>
                </c:pt>
                <c:pt idx="325">
                  <c:v>26</c:v>
                </c:pt>
                <c:pt idx="326">
                  <c:v>10</c:v>
                </c:pt>
                <c:pt idx="327">
                  <c:v>11</c:v>
                </c:pt>
                <c:pt idx="328">
                  <c:v>8</c:v>
                </c:pt>
                <c:pt idx="329">
                  <c:v>21</c:v>
                </c:pt>
                <c:pt idx="330">
                  <c:v>16</c:v>
                </c:pt>
                <c:pt idx="331">
                  <c:v>16</c:v>
                </c:pt>
                <c:pt idx="332">
                  <c:v>14</c:v>
                </c:pt>
                <c:pt idx="333">
                  <c:v>13</c:v>
                </c:pt>
                <c:pt idx="334">
                  <c:v>11</c:v>
                </c:pt>
                <c:pt idx="335">
                  <c:v>13</c:v>
                </c:pt>
                <c:pt idx="336">
                  <c:v>6</c:v>
                </c:pt>
                <c:pt idx="337">
                  <c:v>8</c:v>
                </c:pt>
                <c:pt idx="338">
                  <c:v>10</c:v>
                </c:pt>
                <c:pt idx="339">
                  <c:v>18</c:v>
                </c:pt>
                <c:pt idx="340">
                  <c:v>14</c:v>
                </c:pt>
                <c:pt idx="341">
                  <c:v>14</c:v>
                </c:pt>
                <c:pt idx="342">
                  <c:v>13</c:v>
                </c:pt>
                <c:pt idx="343">
                  <c:v>8</c:v>
                </c:pt>
                <c:pt idx="344">
                  <c:v>6</c:v>
                </c:pt>
                <c:pt idx="345">
                  <c:v>5</c:v>
                </c:pt>
                <c:pt idx="346">
                  <c:v>16</c:v>
                </c:pt>
                <c:pt idx="347">
                  <c:v>10</c:v>
                </c:pt>
                <c:pt idx="348">
                  <c:v>13</c:v>
                </c:pt>
                <c:pt idx="349">
                  <c:v>8</c:v>
                </c:pt>
                <c:pt idx="350">
                  <c:v>11</c:v>
                </c:pt>
                <c:pt idx="351">
                  <c:v>8</c:v>
                </c:pt>
                <c:pt idx="352">
                  <c:v>8</c:v>
                </c:pt>
                <c:pt idx="353">
                  <c:v>3</c:v>
                </c:pt>
                <c:pt idx="354">
                  <c:v>8</c:v>
                </c:pt>
                <c:pt idx="355">
                  <c:v>13</c:v>
                </c:pt>
                <c:pt idx="356">
                  <c:v>3</c:v>
                </c:pt>
                <c:pt idx="357">
                  <c:v>5</c:v>
                </c:pt>
                <c:pt idx="358">
                  <c:v>14</c:v>
                </c:pt>
                <c:pt idx="359">
                  <c:v>14</c:v>
                </c:pt>
                <c:pt idx="360">
                  <c:v>14</c:v>
                </c:pt>
                <c:pt idx="361">
                  <c:v>10</c:v>
                </c:pt>
                <c:pt idx="362">
                  <c:v>6</c:v>
                </c:pt>
                <c:pt idx="363">
                  <c:v>10</c:v>
                </c:pt>
                <c:pt idx="364">
                  <c:v>8</c:v>
                </c:pt>
                <c:pt idx="365">
                  <c:v>10</c:v>
                </c:pt>
                <c:pt idx="366">
                  <c:v>11</c:v>
                </c:pt>
                <c:pt idx="367">
                  <c:v>8</c:v>
                </c:pt>
                <c:pt idx="368">
                  <c:v>3</c:v>
                </c:pt>
                <c:pt idx="369">
                  <c:v>13</c:v>
                </c:pt>
                <c:pt idx="370">
                  <c:v>16</c:v>
                </c:pt>
                <c:pt idx="371">
                  <c:v>8</c:v>
                </c:pt>
                <c:pt idx="372">
                  <c:v>13</c:v>
                </c:pt>
                <c:pt idx="373">
                  <c:v>8</c:v>
                </c:pt>
                <c:pt idx="374">
                  <c:v>11</c:v>
                </c:pt>
                <c:pt idx="375">
                  <c:v>11</c:v>
                </c:pt>
                <c:pt idx="376">
                  <c:v>11</c:v>
                </c:pt>
                <c:pt idx="377">
                  <c:v>8</c:v>
                </c:pt>
                <c:pt idx="378">
                  <c:v>8</c:v>
                </c:pt>
                <c:pt idx="379">
                  <c:v>10</c:v>
                </c:pt>
                <c:pt idx="380">
                  <c:v>13</c:v>
                </c:pt>
                <c:pt idx="381">
                  <c:v>6</c:v>
                </c:pt>
                <c:pt idx="382">
                  <c:v>3</c:v>
                </c:pt>
                <c:pt idx="383">
                  <c:v>13</c:v>
                </c:pt>
                <c:pt idx="384">
                  <c:v>10</c:v>
                </c:pt>
                <c:pt idx="385">
                  <c:v>8</c:v>
                </c:pt>
                <c:pt idx="386">
                  <c:v>3</c:v>
                </c:pt>
                <c:pt idx="387">
                  <c:v>8</c:v>
                </c:pt>
                <c:pt idx="388">
                  <c:v>3</c:v>
                </c:pt>
                <c:pt idx="389">
                  <c:v>13</c:v>
                </c:pt>
                <c:pt idx="390">
                  <c:v>11</c:v>
                </c:pt>
                <c:pt idx="391">
                  <c:v>10</c:v>
                </c:pt>
                <c:pt idx="392">
                  <c:v>14</c:v>
                </c:pt>
                <c:pt idx="393">
                  <c:v>10</c:v>
                </c:pt>
                <c:pt idx="394">
                  <c:v>21</c:v>
                </c:pt>
                <c:pt idx="395">
                  <c:v>8</c:v>
                </c:pt>
                <c:pt idx="396">
                  <c:v>14</c:v>
                </c:pt>
                <c:pt idx="397">
                  <c:v>8</c:v>
                </c:pt>
                <c:pt idx="398">
                  <c:v>8</c:v>
                </c:pt>
                <c:pt idx="399">
                  <c:v>6</c:v>
                </c:pt>
                <c:pt idx="400">
                  <c:v>10</c:v>
                </c:pt>
                <c:pt idx="401">
                  <c:v>13</c:v>
                </c:pt>
                <c:pt idx="402">
                  <c:v>10</c:v>
                </c:pt>
                <c:pt idx="403">
                  <c:v>11</c:v>
                </c:pt>
                <c:pt idx="404">
                  <c:v>8</c:v>
                </c:pt>
                <c:pt idx="405">
                  <c:v>8</c:v>
                </c:pt>
                <c:pt idx="406">
                  <c:v>8</c:v>
                </c:pt>
                <c:pt idx="407">
                  <c:v>11</c:v>
                </c:pt>
                <c:pt idx="408">
                  <c:v>6</c:v>
                </c:pt>
                <c:pt idx="409">
                  <c:v>8</c:v>
                </c:pt>
                <c:pt idx="410">
                  <c:v>8</c:v>
                </c:pt>
                <c:pt idx="411">
                  <c:v>6</c:v>
                </c:pt>
                <c:pt idx="412">
                  <c:v>3</c:v>
                </c:pt>
                <c:pt idx="413">
                  <c:v>2</c:v>
                </c:pt>
                <c:pt idx="414">
                  <c:v>10</c:v>
                </c:pt>
                <c:pt idx="415">
                  <c:v>11</c:v>
                </c:pt>
                <c:pt idx="416">
                  <c:v>11</c:v>
                </c:pt>
                <c:pt idx="417">
                  <c:v>11</c:v>
                </c:pt>
                <c:pt idx="418">
                  <c:v>10</c:v>
                </c:pt>
                <c:pt idx="419">
                  <c:v>3</c:v>
                </c:pt>
                <c:pt idx="420">
                  <c:v>6</c:v>
                </c:pt>
                <c:pt idx="421">
                  <c:v>10</c:v>
                </c:pt>
                <c:pt idx="422">
                  <c:v>8</c:v>
                </c:pt>
                <c:pt idx="423">
                  <c:v>21</c:v>
                </c:pt>
                <c:pt idx="424">
                  <c:v>18</c:v>
                </c:pt>
                <c:pt idx="425">
                  <c:v>18</c:v>
                </c:pt>
                <c:pt idx="426">
                  <c:v>21</c:v>
                </c:pt>
                <c:pt idx="427">
                  <c:v>14</c:v>
                </c:pt>
                <c:pt idx="428">
                  <c:v>11</c:v>
                </c:pt>
                <c:pt idx="429">
                  <c:v>16</c:v>
                </c:pt>
                <c:pt idx="430">
                  <c:v>8</c:v>
                </c:pt>
                <c:pt idx="431">
                  <c:v>10</c:v>
                </c:pt>
                <c:pt idx="432">
                  <c:v>14</c:v>
                </c:pt>
                <c:pt idx="433">
                  <c:v>5</c:v>
                </c:pt>
                <c:pt idx="434">
                  <c:v>32</c:v>
                </c:pt>
                <c:pt idx="435">
                  <c:v>18</c:v>
                </c:pt>
                <c:pt idx="436">
                  <c:v>24</c:v>
                </c:pt>
                <c:pt idx="437">
                  <c:v>6</c:v>
                </c:pt>
                <c:pt idx="438">
                  <c:v>14</c:v>
                </c:pt>
                <c:pt idx="439">
                  <c:v>13</c:v>
                </c:pt>
                <c:pt idx="440">
                  <c:v>2</c:v>
                </c:pt>
                <c:pt idx="441">
                  <c:v>11</c:v>
                </c:pt>
                <c:pt idx="442">
                  <c:v>10</c:v>
                </c:pt>
                <c:pt idx="443">
                  <c:v>19</c:v>
                </c:pt>
                <c:pt idx="444">
                  <c:v>13</c:v>
                </c:pt>
                <c:pt idx="445">
                  <c:v>13</c:v>
                </c:pt>
                <c:pt idx="446">
                  <c:v>18</c:v>
                </c:pt>
                <c:pt idx="447">
                  <c:v>14</c:v>
                </c:pt>
                <c:pt idx="448">
                  <c:v>18</c:v>
                </c:pt>
                <c:pt idx="449">
                  <c:v>8</c:v>
                </c:pt>
                <c:pt idx="450">
                  <c:v>10</c:v>
                </c:pt>
                <c:pt idx="451">
                  <c:v>5</c:v>
                </c:pt>
                <c:pt idx="452">
                  <c:v>21</c:v>
                </c:pt>
                <c:pt idx="453">
                  <c:v>24</c:v>
                </c:pt>
                <c:pt idx="454">
                  <c:v>13</c:v>
                </c:pt>
                <c:pt idx="455">
                  <c:v>10</c:v>
                </c:pt>
                <c:pt idx="456">
                  <c:v>5</c:v>
                </c:pt>
                <c:pt idx="457">
                  <c:v>8</c:v>
                </c:pt>
                <c:pt idx="458">
                  <c:v>11</c:v>
                </c:pt>
                <c:pt idx="459">
                  <c:v>8</c:v>
                </c:pt>
                <c:pt idx="460">
                  <c:v>10</c:v>
                </c:pt>
                <c:pt idx="461">
                  <c:v>13</c:v>
                </c:pt>
                <c:pt idx="462">
                  <c:v>3</c:v>
                </c:pt>
                <c:pt idx="463">
                  <c:v>3</c:v>
                </c:pt>
                <c:pt idx="464">
                  <c:v>10</c:v>
                </c:pt>
                <c:pt idx="465">
                  <c:v>3</c:v>
                </c:pt>
                <c:pt idx="466">
                  <c:v>3</c:v>
                </c:pt>
                <c:pt idx="467">
                  <c:v>11</c:v>
                </c:pt>
                <c:pt idx="468">
                  <c:v>6</c:v>
                </c:pt>
                <c:pt idx="469">
                  <c:v>0</c:v>
                </c:pt>
                <c:pt idx="470">
                  <c:v>2</c:v>
                </c:pt>
                <c:pt idx="471">
                  <c:v>3</c:v>
                </c:pt>
                <c:pt idx="472">
                  <c:v>10</c:v>
                </c:pt>
                <c:pt idx="473">
                  <c:v>8</c:v>
                </c:pt>
                <c:pt idx="474">
                  <c:v>11</c:v>
                </c:pt>
                <c:pt idx="475">
                  <c:v>8</c:v>
                </c:pt>
                <c:pt idx="476">
                  <c:v>6</c:v>
                </c:pt>
                <c:pt idx="477">
                  <c:v>6</c:v>
                </c:pt>
                <c:pt idx="478">
                  <c:v>3</c:v>
                </c:pt>
                <c:pt idx="479">
                  <c:v>8</c:v>
                </c:pt>
                <c:pt idx="480">
                  <c:v>6</c:v>
                </c:pt>
                <c:pt idx="481">
                  <c:v>6</c:v>
                </c:pt>
                <c:pt idx="482">
                  <c:v>2</c:v>
                </c:pt>
                <c:pt idx="483">
                  <c:v>2</c:v>
                </c:pt>
                <c:pt idx="484">
                  <c:v>3</c:v>
                </c:pt>
                <c:pt idx="485">
                  <c:v>3</c:v>
                </c:pt>
                <c:pt idx="486">
                  <c:v>3</c:v>
                </c:pt>
                <c:pt idx="487">
                  <c:v>6</c:v>
                </c:pt>
                <c:pt idx="488">
                  <c:v>0</c:v>
                </c:pt>
                <c:pt idx="489">
                  <c:v>8</c:v>
                </c:pt>
                <c:pt idx="490">
                  <c:v>6</c:v>
                </c:pt>
                <c:pt idx="491">
                  <c:v>3</c:v>
                </c:pt>
                <c:pt idx="492">
                  <c:v>5</c:v>
                </c:pt>
                <c:pt idx="493">
                  <c:v>2</c:v>
                </c:pt>
                <c:pt idx="494">
                  <c:v>10</c:v>
                </c:pt>
                <c:pt idx="495">
                  <c:v>5</c:v>
                </c:pt>
                <c:pt idx="496">
                  <c:v>2</c:v>
                </c:pt>
                <c:pt idx="497">
                  <c:v>3</c:v>
                </c:pt>
                <c:pt idx="498">
                  <c:v>3</c:v>
                </c:pt>
                <c:pt idx="499">
                  <c:v>2</c:v>
                </c:pt>
                <c:pt idx="500">
                  <c:v>0</c:v>
                </c:pt>
                <c:pt idx="501">
                  <c:v>3</c:v>
                </c:pt>
                <c:pt idx="502">
                  <c:v>10</c:v>
                </c:pt>
                <c:pt idx="503">
                  <c:v>6</c:v>
                </c:pt>
                <c:pt idx="504">
                  <c:v>6</c:v>
                </c:pt>
                <c:pt idx="505">
                  <c:v>2</c:v>
                </c:pt>
                <c:pt idx="506">
                  <c:v>6</c:v>
                </c:pt>
                <c:pt idx="507">
                  <c:v>3</c:v>
                </c:pt>
                <c:pt idx="508">
                  <c:v>5</c:v>
                </c:pt>
                <c:pt idx="509">
                  <c:v>8</c:v>
                </c:pt>
                <c:pt idx="510">
                  <c:v>6</c:v>
                </c:pt>
                <c:pt idx="511">
                  <c:v>6</c:v>
                </c:pt>
                <c:pt idx="512">
                  <c:v>14</c:v>
                </c:pt>
                <c:pt idx="513">
                  <c:v>8</c:v>
                </c:pt>
                <c:pt idx="514">
                  <c:v>5</c:v>
                </c:pt>
                <c:pt idx="515">
                  <c:v>10</c:v>
                </c:pt>
                <c:pt idx="516">
                  <c:v>10</c:v>
                </c:pt>
                <c:pt idx="517">
                  <c:v>6</c:v>
                </c:pt>
                <c:pt idx="518">
                  <c:v>11</c:v>
                </c:pt>
                <c:pt idx="519">
                  <c:v>18</c:v>
                </c:pt>
                <c:pt idx="520">
                  <c:v>10</c:v>
                </c:pt>
                <c:pt idx="521">
                  <c:v>16</c:v>
                </c:pt>
                <c:pt idx="522">
                  <c:v>5</c:v>
                </c:pt>
                <c:pt idx="523">
                  <c:v>11</c:v>
                </c:pt>
                <c:pt idx="524">
                  <c:v>8</c:v>
                </c:pt>
                <c:pt idx="525">
                  <c:v>14</c:v>
                </c:pt>
                <c:pt idx="526">
                  <c:v>10</c:v>
                </c:pt>
                <c:pt idx="527">
                  <c:v>10</c:v>
                </c:pt>
                <c:pt idx="528">
                  <c:v>5</c:v>
                </c:pt>
                <c:pt idx="529">
                  <c:v>2</c:v>
                </c:pt>
                <c:pt idx="530">
                  <c:v>16</c:v>
                </c:pt>
                <c:pt idx="531">
                  <c:v>10</c:v>
                </c:pt>
                <c:pt idx="532">
                  <c:v>3</c:v>
                </c:pt>
                <c:pt idx="533">
                  <c:v>8</c:v>
                </c:pt>
                <c:pt idx="534">
                  <c:v>6</c:v>
                </c:pt>
                <c:pt idx="535">
                  <c:v>16</c:v>
                </c:pt>
                <c:pt idx="536">
                  <c:v>3</c:v>
                </c:pt>
                <c:pt idx="537">
                  <c:v>10</c:v>
                </c:pt>
                <c:pt idx="538">
                  <c:v>10</c:v>
                </c:pt>
                <c:pt idx="539">
                  <c:v>10</c:v>
                </c:pt>
                <c:pt idx="540">
                  <c:v>11</c:v>
                </c:pt>
                <c:pt idx="541">
                  <c:v>8</c:v>
                </c:pt>
                <c:pt idx="542">
                  <c:v>8</c:v>
                </c:pt>
                <c:pt idx="543">
                  <c:v>6</c:v>
                </c:pt>
                <c:pt idx="544">
                  <c:v>10</c:v>
                </c:pt>
                <c:pt idx="545">
                  <c:v>6</c:v>
                </c:pt>
                <c:pt idx="546">
                  <c:v>13</c:v>
                </c:pt>
                <c:pt idx="547">
                  <c:v>3</c:v>
                </c:pt>
                <c:pt idx="548">
                  <c:v>2</c:v>
                </c:pt>
                <c:pt idx="549">
                  <c:v>5</c:v>
                </c:pt>
                <c:pt idx="550">
                  <c:v>3</c:v>
                </c:pt>
                <c:pt idx="551">
                  <c:v>13</c:v>
                </c:pt>
                <c:pt idx="552">
                  <c:v>19</c:v>
                </c:pt>
                <c:pt idx="553">
                  <c:v>11</c:v>
                </c:pt>
                <c:pt idx="554">
                  <c:v>6</c:v>
                </c:pt>
                <c:pt idx="555">
                  <c:v>10</c:v>
                </c:pt>
                <c:pt idx="556">
                  <c:v>2</c:v>
                </c:pt>
                <c:pt idx="557">
                  <c:v>3</c:v>
                </c:pt>
                <c:pt idx="558">
                  <c:v>6</c:v>
                </c:pt>
                <c:pt idx="559">
                  <c:v>10</c:v>
                </c:pt>
                <c:pt idx="560">
                  <c:v>0</c:v>
                </c:pt>
                <c:pt idx="561">
                  <c:v>0</c:v>
                </c:pt>
                <c:pt idx="562">
                  <c:v>3</c:v>
                </c:pt>
                <c:pt idx="563">
                  <c:v>3</c:v>
                </c:pt>
                <c:pt idx="564">
                  <c:v>10</c:v>
                </c:pt>
                <c:pt idx="565">
                  <c:v>6</c:v>
                </c:pt>
                <c:pt idx="566">
                  <c:v>3</c:v>
                </c:pt>
                <c:pt idx="567">
                  <c:v>3</c:v>
                </c:pt>
                <c:pt idx="568">
                  <c:v>3</c:v>
                </c:pt>
                <c:pt idx="569">
                  <c:v>6</c:v>
                </c:pt>
                <c:pt idx="570">
                  <c:v>6</c:v>
                </c:pt>
                <c:pt idx="571">
                  <c:v>8</c:v>
                </c:pt>
                <c:pt idx="572">
                  <c:v>5</c:v>
                </c:pt>
                <c:pt idx="573">
                  <c:v>8</c:v>
                </c:pt>
                <c:pt idx="574">
                  <c:v>8</c:v>
                </c:pt>
                <c:pt idx="575">
                  <c:v>11</c:v>
                </c:pt>
                <c:pt idx="576">
                  <c:v>8</c:v>
                </c:pt>
                <c:pt idx="577">
                  <c:v>2</c:v>
                </c:pt>
                <c:pt idx="578">
                  <c:v>3</c:v>
                </c:pt>
                <c:pt idx="579">
                  <c:v>0</c:v>
                </c:pt>
                <c:pt idx="580">
                  <c:v>3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2</c:v>
                </c:pt>
                <c:pt idx="586">
                  <c:v>2</c:v>
                </c:pt>
                <c:pt idx="587">
                  <c:v>5</c:v>
                </c:pt>
                <c:pt idx="588">
                  <c:v>3</c:v>
                </c:pt>
                <c:pt idx="589">
                  <c:v>2</c:v>
                </c:pt>
                <c:pt idx="590">
                  <c:v>5</c:v>
                </c:pt>
                <c:pt idx="591">
                  <c:v>3</c:v>
                </c:pt>
                <c:pt idx="592">
                  <c:v>0</c:v>
                </c:pt>
                <c:pt idx="593">
                  <c:v>2</c:v>
                </c:pt>
                <c:pt idx="594">
                  <c:v>2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2</c:v>
                </c:pt>
                <c:pt idx="599">
                  <c:v>0</c:v>
                </c:pt>
                <c:pt idx="600">
                  <c:v>5</c:v>
                </c:pt>
                <c:pt idx="601">
                  <c:v>2</c:v>
                </c:pt>
                <c:pt idx="602">
                  <c:v>6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13</c:v>
                </c:pt>
                <c:pt idx="608">
                  <c:v>14</c:v>
                </c:pt>
                <c:pt idx="609">
                  <c:v>2</c:v>
                </c:pt>
                <c:pt idx="610">
                  <c:v>11</c:v>
                </c:pt>
                <c:pt idx="611">
                  <c:v>10</c:v>
                </c:pt>
                <c:pt idx="612">
                  <c:v>16</c:v>
                </c:pt>
                <c:pt idx="613">
                  <c:v>5</c:v>
                </c:pt>
                <c:pt idx="614">
                  <c:v>11</c:v>
                </c:pt>
                <c:pt idx="615">
                  <c:v>2</c:v>
                </c:pt>
                <c:pt idx="616">
                  <c:v>8</c:v>
                </c:pt>
                <c:pt idx="617">
                  <c:v>0</c:v>
                </c:pt>
                <c:pt idx="618">
                  <c:v>6</c:v>
                </c:pt>
                <c:pt idx="619">
                  <c:v>6</c:v>
                </c:pt>
                <c:pt idx="620">
                  <c:v>2</c:v>
                </c:pt>
                <c:pt idx="621">
                  <c:v>6</c:v>
                </c:pt>
                <c:pt idx="622">
                  <c:v>3</c:v>
                </c:pt>
                <c:pt idx="623">
                  <c:v>5</c:v>
                </c:pt>
                <c:pt idx="624">
                  <c:v>6</c:v>
                </c:pt>
                <c:pt idx="625">
                  <c:v>0</c:v>
                </c:pt>
                <c:pt idx="626">
                  <c:v>3</c:v>
                </c:pt>
                <c:pt idx="627">
                  <c:v>2</c:v>
                </c:pt>
                <c:pt idx="628">
                  <c:v>8</c:v>
                </c:pt>
                <c:pt idx="629">
                  <c:v>8</c:v>
                </c:pt>
                <c:pt idx="630">
                  <c:v>3</c:v>
                </c:pt>
                <c:pt idx="631">
                  <c:v>8</c:v>
                </c:pt>
                <c:pt idx="632">
                  <c:v>2</c:v>
                </c:pt>
                <c:pt idx="633">
                  <c:v>6</c:v>
                </c:pt>
                <c:pt idx="634">
                  <c:v>13</c:v>
                </c:pt>
                <c:pt idx="635">
                  <c:v>0</c:v>
                </c:pt>
                <c:pt idx="636">
                  <c:v>2</c:v>
                </c:pt>
                <c:pt idx="637">
                  <c:v>0</c:v>
                </c:pt>
                <c:pt idx="638">
                  <c:v>5</c:v>
                </c:pt>
                <c:pt idx="639">
                  <c:v>5</c:v>
                </c:pt>
                <c:pt idx="640">
                  <c:v>2</c:v>
                </c:pt>
                <c:pt idx="641">
                  <c:v>8</c:v>
                </c:pt>
                <c:pt idx="642">
                  <c:v>6</c:v>
                </c:pt>
                <c:pt idx="643">
                  <c:v>2</c:v>
                </c:pt>
                <c:pt idx="644">
                  <c:v>2</c:v>
                </c:pt>
                <c:pt idx="645">
                  <c:v>2</c:v>
                </c:pt>
                <c:pt idx="646">
                  <c:v>0</c:v>
                </c:pt>
                <c:pt idx="647">
                  <c:v>0</c:v>
                </c:pt>
                <c:pt idx="648">
                  <c:v>3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3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2</c:v>
                </c:pt>
                <c:pt idx="660">
                  <c:v>0</c:v>
                </c:pt>
                <c:pt idx="661">
                  <c:v>2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21-4EB1-A18B-CD238E865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290511"/>
        <c:axId val="685272623"/>
      </c:scatterChart>
      <c:valAx>
        <c:axId val="685290511"/>
        <c:scaling>
          <c:orientation val="minMax"/>
          <c:max val="70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čas</a:t>
                </a:r>
                <a:r>
                  <a:rPr lang="cs-CZ" baseline="0"/>
                  <a:t> </a:t>
                </a:r>
                <a:r>
                  <a:rPr lang="en-GB" baseline="0"/>
                  <a:t>[15-min]</a:t>
                </a:r>
                <a:endParaRPr lang="sk-SK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85272623"/>
        <c:crosses val="autoZero"/>
        <c:crossBetween val="midCat"/>
      </c:valAx>
      <c:valAx>
        <c:axId val="6852726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rýchlosť vetr</a:t>
                </a:r>
                <a:r>
                  <a:rPr lang="sk-SK"/>
                  <a:t>a </a:t>
                </a:r>
                <a:r>
                  <a:rPr lang="en-GB"/>
                  <a:t>[m/s]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852905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8883645383738"/>
          <c:y val="4.8176591866501528E-2"/>
          <c:w val="0.83537716819776597"/>
          <c:h val="0.73308574864337372"/>
        </c:manualLayout>
      </c:layout>
      <c:scatterChart>
        <c:scatterStyle val="smoothMarker"/>
        <c:varyColors val="0"/>
        <c:ser>
          <c:idx val="3"/>
          <c:order val="0"/>
          <c:tx>
            <c:v>rovinatý terén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Hárok1!$G$8:$G$42</c:f>
              <c:numCache>
                <c:formatCode>0.00</c:formatCode>
                <c:ptCount val="35"/>
                <c:pt idx="0">
                  <c:v>4.9556204906889656</c:v>
                </c:pt>
                <c:pt idx="1">
                  <c:v>5.4986052116223512</c:v>
                </c:pt>
                <c:pt idx="2">
                  <c:v>5.8434082344862315</c:v>
                </c:pt>
                <c:pt idx="3">
                  <c:v>6.1010844817693126</c:v>
                </c:pt>
                <c:pt idx="4">
                  <c:v>6.3087532382758109</c:v>
                </c:pt>
                <c:pt idx="5">
                  <c:v>6.4836673898157864</c:v>
                </c:pt>
                <c:pt idx="6">
                  <c:v>6.6353333486526012</c:v>
                </c:pt>
                <c:pt idx="7">
                  <c:v>6.7695770874780976</c:v>
                </c:pt>
                <c:pt idx="8">
                  <c:v>6.89024106244955</c:v>
                </c:pt>
                <c:pt idx="9">
                  <c:v>7</c:v>
                </c:pt>
                <c:pt idx="10">
                  <c:v>7.1007944774957164</c:v>
                </c:pt>
                <c:pt idx="11">
                  <c:v>7.194079402781405</c:v>
                </c:pt>
                <c:pt idx="12">
                  <c:v>7.2809750503337014</c:v>
                </c:pt>
                <c:pt idx="13">
                  <c:v>7.3623633206586323</c:v>
                </c:pt>
                <c:pt idx="14">
                  <c:v>7.4389515280976211</c:v>
                </c:pt>
                <c:pt idx="15">
                  <c:v>7.5113160750756522</c:v>
                </c:pt>
                <c:pt idx="16">
                  <c:v>7.5799331982118794</c:v>
                </c:pt>
                <c:pt idx="17">
                  <c:v>7.645201138082335</c:v>
                </c:pt>
                <c:pt idx="18">
                  <c:v>7.707456462020124</c:v>
                </c:pt>
                <c:pt idx="19">
                  <c:v>7.7669863044749157</c:v>
                </c:pt>
                <c:pt idx="20">
                  <c:v>7.8240376963747726</c:v>
                </c:pt>
                <c:pt idx="21">
                  <c:v>7.8788247796571902</c:v>
                </c:pt>
                <c:pt idx="22">
                  <c:v>7.9315344595014041</c:v>
                </c:pt>
                <c:pt idx="23">
                  <c:v>7.9823308849583201</c:v>
                </c:pt>
                <c:pt idx="24">
                  <c:v>8.0313590389408969</c:v>
                </c:pt>
                <c:pt idx="25">
                  <c:v>8.0787476427379161</c:v>
                </c:pt>
                <c:pt idx="26">
                  <c:v>8.1246115269644648</c:v>
                </c:pt>
                <c:pt idx="27">
                  <c:v>8.1690535828748665</c:v>
                </c:pt>
                <c:pt idx="28">
                  <c:v>8.2121663804802569</c:v>
                </c:pt>
                <c:pt idx="29">
                  <c:v>8.2540335197695658</c:v>
                </c:pt>
                <c:pt idx="30">
                  <c:v>8.2947307663922487</c:v>
                </c:pt>
                <c:pt idx="31">
                  <c:v>8.3343270119564092</c:v>
                </c:pt>
                <c:pt idx="32">
                  <c:v>8.3728850906063226</c:v>
                </c:pt>
                <c:pt idx="33">
                  <c:v>8.4104624770494851</c:v>
                </c:pt>
                <c:pt idx="34">
                  <c:v>8.447111886191232</c:v>
                </c:pt>
              </c:numCache>
            </c:numRef>
          </c:xVal>
          <c:yVal>
            <c:numRef>
              <c:f>Hárok1!$K$8:$K$42</c:f>
              <c:numCache>
                <c:formatCode>General</c:formatCode>
                <c:ptCount val="35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  <c:pt idx="33">
                  <c:v>340</c:v>
                </c:pt>
                <c:pt idx="34">
                  <c:v>350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B72-4397-B94B-7C3299812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5280943"/>
        <c:axId val="685275535"/>
      </c:scatterChart>
      <c:valAx>
        <c:axId val="6852809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r</a:t>
                </a:r>
                <a:r>
                  <a:rPr lang="cs-CZ" dirty="0" err="1"/>
                  <a:t>ýchlosť</a:t>
                </a:r>
                <a:r>
                  <a:rPr lang="cs-CZ" dirty="0"/>
                  <a:t> </a:t>
                </a:r>
                <a:r>
                  <a:rPr lang="cs-CZ" dirty="0" err="1"/>
                  <a:t>vetra</a:t>
                </a:r>
                <a:r>
                  <a:rPr lang="cs-CZ" dirty="0"/>
                  <a:t> </a:t>
                </a:r>
                <a:r>
                  <a:rPr lang="en-GB" dirty="0"/>
                  <a:t>[</a:t>
                </a:r>
                <a:r>
                  <a:rPr lang="sk-SK" dirty="0"/>
                  <a:t>m/s</a:t>
                </a:r>
                <a:r>
                  <a:rPr lang="en-GB" dirty="0"/>
                  <a:t>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85275535"/>
        <c:crosses val="autoZero"/>
        <c:crossBetween val="midCat"/>
      </c:valAx>
      <c:valAx>
        <c:axId val="685275535"/>
        <c:scaling>
          <c:orientation val="minMax"/>
          <c:max val="2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výška</a:t>
                </a:r>
                <a:r>
                  <a:rPr lang="sk-SK"/>
                  <a:t> </a:t>
                </a:r>
                <a:r>
                  <a:rPr lang="en-GB"/>
                  <a:t>[m]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852809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027301269267204E-2"/>
          <c:y val="6.0889999371065588E-2"/>
          <c:w val="0.80680379305351346"/>
          <c:h val="0.88056306782770899"/>
        </c:manualLayout>
      </c:layout>
      <c:scatterChart>
        <c:scatterStyle val="lineMarker"/>
        <c:varyColors val="0"/>
        <c:ser>
          <c:idx val="0"/>
          <c:order val="0"/>
          <c:tx>
            <c:v>cl_unst</c:v>
          </c:tx>
          <c:spPr>
            <a:ln w="23140">
              <a:noFill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Sheet1!$G$1251:$G$6492</c:f>
              <c:numCache>
                <c:formatCode>General</c:formatCode>
                <c:ptCount val="5242"/>
                <c:pt idx="0">
                  <c:v>-22.485368614512229</c:v>
                </c:pt>
                <c:pt idx="1">
                  <c:v>-22.485336654287085</c:v>
                </c:pt>
                <c:pt idx="2">
                  <c:v>-22.485264743623727</c:v>
                </c:pt>
                <c:pt idx="3">
                  <c:v>-22.48515288215825</c:v>
                </c:pt>
                <c:pt idx="4">
                  <c:v>-22.485025039837449</c:v>
                </c:pt>
                <c:pt idx="5">
                  <c:v>-22.484849255520857</c:v>
                </c:pt>
                <c:pt idx="6">
                  <c:v>-22.484633518442646</c:v>
                </c:pt>
                <c:pt idx="7">
                  <c:v>-22.4843858178955</c:v>
                </c:pt>
                <c:pt idx="8">
                  <c:v>-22.48409816240013</c:v>
                </c:pt>
                <c:pt idx="9">
                  <c:v>-22.483778541090587</c:v>
                </c:pt>
                <c:pt idx="10">
                  <c:v>-22.483418961967683</c:v>
                </c:pt>
                <c:pt idx="11">
                  <c:v>-22.483027414055389</c:v>
                </c:pt>
                <c:pt idx="12">
                  <c:v>-22.482603895768964</c:v>
                </c:pt>
                <c:pt idx="13">
                  <c:v>-22.482140414259426</c:v>
                </c:pt>
                <c:pt idx="14">
                  <c:v>-22.481644958488989</c:v>
                </c:pt>
                <c:pt idx="15">
                  <c:v>-22.481109534968869</c:v>
                </c:pt>
                <c:pt idx="16">
                  <c:v>-22.480550124346621</c:v>
                </c:pt>
                <c:pt idx="17">
                  <c:v>-22.479942749297539</c:v>
                </c:pt>
                <c:pt idx="18">
                  <c:v>-22.479295398234491</c:v>
                </c:pt>
                <c:pt idx="19">
                  <c:v>-22.478632044858102</c:v>
                </c:pt>
                <c:pt idx="20">
                  <c:v>-22.477912725040891</c:v>
                </c:pt>
                <c:pt idx="21">
                  <c:v>-22.477169404966229</c:v>
                </c:pt>
                <c:pt idx="22">
                  <c:v>-22.476394089302229</c:v>
                </c:pt>
                <c:pt idx="23">
                  <c:v>-22.475570788207889</c:v>
                </c:pt>
                <c:pt idx="24">
                  <c:v>-22.474715483971789</c:v>
                </c:pt>
                <c:pt idx="25">
                  <c:v>-22.473828173129238</c:v>
                </c:pt>
                <c:pt idx="26">
                  <c:v>-22.472900857833029</c:v>
                </c:pt>
                <c:pt idx="27">
                  <c:v>-22.471949522541589</c:v>
                </c:pt>
                <c:pt idx="28">
                  <c:v>-22.470950179638994</c:v>
                </c:pt>
                <c:pt idx="29">
                  <c:v>-22.469926808834529</c:v>
                </c:pt>
                <c:pt idx="30">
                  <c:v>-22.468847424551527</c:v>
                </c:pt>
                <c:pt idx="31">
                  <c:v>-22.467751999122989</c:v>
                </c:pt>
                <c:pt idx="32">
                  <c:v>-22.466624537586018</c:v>
                </c:pt>
                <c:pt idx="33">
                  <c:v>-22.465441045066942</c:v>
                </c:pt>
                <c:pt idx="34">
                  <c:v>-22.464241499080387</c:v>
                </c:pt>
                <c:pt idx="35">
                  <c:v>-22.463001904416327</c:v>
                </c:pt>
                <c:pt idx="36">
                  <c:v>-22.461714256759542</c:v>
                </c:pt>
                <c:pt idx="37">
                  <c:v>-22.460402543700404</c:v>
                </c:pt>
                <c:pt idx="38">
                  <c:v>-22.459058762315991</c:v>
                </c:pt>
                <c:pt idx="39">
                  <c:v>-22.457674907754665</c:v>
                </c:pt>
                <c:pt idx="40">
                  <c:v>-22.456242973115184</c:v>
                </c:pt>
                <c:pt idx="41">
                  <c:v>-22.454786950793189</c:v>
                </c:pt>
                <c:pt idx="42">
                  <c:v>-22.453298835473216</c:v>
                </c:pt>
                <c:pt idx="43">
                  <c:v>-22.451770619717202</c:v>
                </c:pt>
                <c:pt idx="44">
                  <c:v>-22.450210297674609</c:v>
                </c:pt>
                <c:pt idx="45">
                  <c:v>-22.448609860540763</c:v>
                </c:pt>
                <c:pt idx="46">
                  <c:v>-22.446977303188014</c:v>
                </c:pt>
                <c:pt idx="47">
                  <c:v>-22.445304615395422</c:v>
                </c:pt>
                <c:pt idx="48">
                  <c:v>-22.443599792804687</c:v>
                </c:pt>
                <c:pt idx="49">
                  <c:v>-22.441862828469329</c:v>
                </c:pt>
                <c:pt idx="50">
                  <c:v>-22.440093715309729</c:v>
                </c:pt>
                <c:pt idx="51">
                  <c:v>-22.43828444016582</c:v>
                </c:pt>
                <c:pt idx="52">
                  <c:v>-22.436434993822189</c:v>
                </c:pt>
                <c:pt idx="53">
                  <c:v>-22.434545366854998</c:v>
                </c:pt>
                <c:pt idx="54">
                  <c:v>-22.432639573220953</c:v>
                </c:pt>
                <c:pt idx="55">
                  <c:v>-22.430685574951116</c:v>
                </c:pt>
                <c:pt idx="56">
                  <c:v>-22.428691369291183</c:v>
                </c:pt>
                <c:pt idx="57">
                  <c:v>-22.426672965830626</c:v>
                </c:pt>
                <c:pt idx="58">
                  <c:v>-22.424606326644149</c:v>
                </c:pt>
                <c:pt idx="59">
                  <c:v>-22.422515472955624</c:v>
                </c:pt>
                <c:pt idx="60">
                  <c:v>-22.420392386331471</c:v>
                </c:pt>
                <c:pt idx="61">
                  <c:v>-22.418221032602329</c:v>
                </c:pt>
                <c:pt idx="62">
                  <c:v>-22.416025438937066</c:v>
                </c:pt>
                <c:pt idx="63">
                  <c:v>-22.413789570089875</c:v>
                </c:pt>
                <c:pt idx="64">
                  <c:v>-22.411505399605975</c:v>
                </c:pt>
                <c:pt idx="65">
                  <c:v>-22.409204976698206</c:v>
                </c:pt>
                <c:pt idx="66">
                  <c:v>-22.406864246841693</c:v>
                </c:pt>
                <c:pt idx="67">
                  <c:v>-22.404483198050091</c:v>
                </c:pt>
                <c:pt idx="68">
                  <c:v>-22.402069836349003</c:v>
                </c:pt>
                <c:pt idx="69">
                  <c:v>-22.399624151828558</c:v>
                </c:pt>
                <c:pt idx="70">
                  <c:v>-22.397138114544141</c:v>
                </c:pt>
                <c:pt idx="71">
                  <c:v>-22.394627753249885</c:v>
                </c:pt>
                <c:pt idx="72">
                  <c:v>-22.392068995335176</c:v>
                </c:pt>
                <c:pt idx="73">
                  <c:v>-22.389477870061011</c:v>
                </c:pt>
                <c:pt idx="74">
                  <c:v>-22.386854366761987</c:v>
                </c:pt>
                <c:pt idx="75">
                  <c:v>-22.384190450336781</c:v>
                </c:pt>
                <c:pt idx="76">
                  <c:v>-22.381502157520629</c:v>
                </c:pt>
                <c:pt idx="77">
                  <c:v>-22.378765401558244</c:v>
                </c:pt>
                <c:pt idx="78">
                  <c:v>-22.375996219750633</c:v>
                </c:pt>
                <c:pt idx="79">
                  <c:v>-22.373202628706906</c:v>
                </c:pt>
                <c:pt idx="80">
                  <c:v>-22.370352503742588</c:v>
                </c:pt>
                <c:pt idx="81">
                  <c:v>-22.367477944311553</c:v>
                </c:pt>
                <c:pt idx="82">
                  <c:v>-22.364570910494631</c:v>
                </c:pt>
                <c:pt idx="83">
                  <c:v>-22.361631390268929</c:v>
                </c:pt>
                <c:pt idx="84">
                  <c:v>-22.358651338480495</c:v>
                </c:pt>
                <c:pt idx="85">
                  <c:v>-22.355646807782385</c:v>
                </c:pt>
                <c:pt idx="86">
                  <c:v>-22.352593683641022</c:v>
                </c:pt>
                <c:pt idx="87">
                  <c:v>-22.349499983267819</c:v>
                </c:pt>
                <c:pt idx="88">
                  <c:v>-22.346389802200729</c:v>
                </c:pt>
                <c:pt idx="89">
                  <c:v>-22.343222942659562</c:v>
                </c:pt>
                <c:pt idx="90">
                  <c:v>-22.340039578508883</c:v>
                </c:pt>
                <c:pt idx="91">
                  <c:v>-22.33681558172853</c:v>
                </c:pt>
                <c:pt idx="92">
                  <c:v>-22.333542894052528</c:v>
                </c:pt>
                <c:pt idx="93">
                  <c:v>-22.330253665918331</c:v>
                </c:pt>
                <c:pt idx="94">
                  <c:v>-22.32691571509897</c:v>
                </c:pt>
                <c:pt idx="95">
                  <c:v>-22.32355315578263</c:v>
                </c:pt>
                <c:pt idx="96">
                  <c:v>-22.320157931270174</c:v>
                </c:pt>
                <c:pt idx="97">
                  <c:v>-22.316713932778935</c:v>
                </c:pt>
                <c:pt idx="98">
                  <c:v>-22.313237235881029</c:v>
                </c:pt>
                <c:pt idx="99">
                  <c:v>-22.309735875761614</c:v>
                </c:pt>
                <c:pt idx="100">
                  <c:v>-22.306185688643591</c:v>
                </c:pt>
                <c:pt idx="101">
                  <c:v>-22.302610808828529</c:v>
                </c:pt>
                <c:pt idx="102">
                  <c:v>-22.298995118273833</c:v>
                </c:pt>
                <c:pt idx="103">
                  <c:v>-22.295346652757448</c:v>
                </c:pt>
                <c:pt idx="104">
                  <c:v>-22.2916653969931</c:v>
                </c:pt>
                <c:pt idx="105">
                  <c:v>-22.287943278374875</c:v>
                </c:pt>
                <c:pt idx="106">
                  <c:v>-22.284188335917889</c:v>
                </c:pt>
                <c:pt idx="107">
                  <c:v>-22.280400553855589</c:v>
                </c:pt>
                <c:pt idx="108">
                  <c:v>-22.276571855199112</c:v>
                </c:pt>
                <c:pt idx="109">
                  <c:v>-22.27271028230841</c:v>
                </c:pt>
                <c:pt idx="110">
                  <c:v>-22.268823882673924</c:v>
                </c:pt>
                <c:pt idx="111">
                  <c:v>-22.264880383588327</c:v>
                </c:pt>
                <c:pt idx="112">
                  <c:v>-22.260912022084124</c:v>
                </c:pt>
                <c:pt idx="113">
                  <c:v>-22.256918785520103</c:v>
                </c:pt>
                <c:pt idx="114">
                  <c:v>-22.25288452273217</c:v>
                </c:pt>
                <c:pt idx="115">
                  <c:v>-22.248809212517049</c:v>
                </c:pt>
                <c:pt idx="116">
                  <c:v>-22.244700905479426</c:v>
                </c:pt>
                <c:pt idx="117">
                  <c:v>-22.240551510774889</c:v>
                </c:pt>
                <c:pt idx="118">
                  <c:v>-22.236377156365329</c:v>
                </c:pt>
                <c:pt idx="119">
                  <c:v>-22.232169752527412</c:v>
                </c:pt>
                <c:pt idx="120">
                  <c:v>-22.227921203602445</c:v>
                </c:pt>
                <c:pt idx="121">
                  <c:v>-22.223647645764697</c:v>
                </c:pt>
                <c:pt idx="122">
                  <c:v>-22.219324822938223</c:v>
                </c:pt>
                <c:pt idx="123">
                  <c:v>-22.214960790092782</c:v>
                </c:pt>
                <c:pt idx="124">
                  <c:v>-22.210579775582129</c:v>
                </c:pt>
                <c:pt idx="125">
                  <c:v>-22.20615751383863</c:v>
                </c:pt>
                <c:pt idx="126">
                  <c:v>-22.201702068314873</c:v>
                </c:pt>
                <c:pt idx="127">
                  <c:v>-22.197205331580367</c:v>
                </c:pt>
                <c:pt idx="128">
                  <c:v>-22.192683459779602</c:v>
                </c:pt>
                <c:pt idx="129">
                  <c:v>-22.188112163562849</c:v>
                </c:pt>
                <c:pt idx="130">
                  <c:v>-22.183523786594229</c:v>
                </c:pt>
                <c:pt idx="131">
                  <c:v>-22.178885939691931</c:v>
                </c:pt>
                <c:pt idx="132">
                  <c:v>-22.174222882545077</c:v>
                </c:pt>
                <c:pt idx="133">
                  <c:v>-22.169518403973626</c:v>
                </c:pt>
                <c:pt idx="134">
                  <c:v>-22.164772478900492</c:v>
                </c:pt>
                <c:pt idx="135">
                  <c:v>-22.160001284667203</c:v>
                </c:pt>
                <c:pt idx="136">
                  <c:v>-22.155188599746371</c:v>
                </c:pt>
                <c:pt idx="137">
                  <c:v>-22.150342503104969</c:v>
                </c:pt>
                <c:pt idx="138">
                  <c:v>-22.145462973878889</c:v>
                </c:pt>
                <c:pt idx="139">
                  <c:v>-22.140558099125464</c:v>
                </c:pt>
                <c:pt idx="140">
                  <c:v>-22.135603533398289</c:v>
                </c:pt>
                <c:pt idx="141">
                  <c:v>-22.130623579599092</c:v>
                </c:pt>
                <c:pt idx="142">
                  <c:v>-22.125610108124189</c:v>
                </c:pt>
                <c:pt idx="143">
                  <c:v>-22.120554982244215</c:v>
                </c:pt>
                <c:pt idx="144">
                  <c:v>-22.115466291612591</c:v>
                </c:pt>
                <c:pt idx="145">
                  <c:v>-22.110335895569087</c:v>
                </c:pt>
                <c:pt idx="146">
                  <c:v>-22.105180007313827</c:v>
                </c:pt>
                <c:pt idx="147">
                  <c:v>-22.099990487639491</c:v>
                </c:pt>
                <c:pt idx="148">
                  <c:v>-22.094759189948377</c:v>
                </c:pt>
                <c:pt idx="149">
                  <c:v>-22.089494211889289</c:v>
                </c:pt>
                <c:pt idx="150">
                  <c:v>-22.084203658271889</c:v>
                </c:pt>
                <c:pt idx="151">
                  <c:v>-22.078871252391693</c:v>
                </c:pt>
                <c:pt idx="152">
                  <c:v>-22.073496965388227</c:v>
                </c:pt>
                <c:pt idx="153">
                  <c:v>-22.068105168262438</c:v>
                </c:pt>
                <c:pt idx="154">
                  <c:v>-22.062655172422687</c:v>
                </c:pt>
                <c:pt idx="155">
                  <c:v>-22.05718762283313</c:v>
                </c:pt>
                <c:pt idx="156">
                  <c:v>-22.051686228801728</c:v>
                </c:pt>
                <c:pt idx="157">
                  <c:v>-22.046142825140894</c:v>
                </c:pt>
                <c:pt idx="158">
                  <c:v>-22.040557381682877</c:v>
                </c:pt>
                <c:pt idx="159">
                  <c:v>-22.034954302992478</c:v>
                </c:pt>
                <c:pt idx="160">
                  <c:v>-22.029300988333652</c:v>
                </c:pt>
                <c:pt idx="161">
                  <c:v>-22.023613698856693</c:v>
                </c:pt>
                <c:pt idx="162">
                  <c:v>-22.017908711464393</c:v>
                </c:pt>
                <c:pt idx="163">
                  <c:v>-22.012153401004731</c:v>
                </c:pt>
                <c:pt idx="164">
                  <c:v>-22.00636404000366</c:v>
                </c:pt>
                <c:pt idx="165">
                  <c:v>-22.000548759955826</c:v>
                </c:pt>
                <c:pt idx="166">
                  <c:v>-21.99469938210617</c:v>
                </c:pt>
                <c:pt idx="167">
                  <c:v>-21.98879955805948</c:v>
                </c:pt>
                <c:pt idx="168">
                  <c:v>-21.982873739156602</c:v>
                </c:pt>
                <c:pt idx="169">
                  <c:v>-21.976913739915453</c:v>
                </c:pt>
                <c:pt idx="170">
                  <c:v>-21.970927701385026</c:v>
                </c:pt>
                <c:pt idx="171">
                  <c:v>-21.964891094229792</c:v>
                </c:pt>
                <c:pt idx="172">
                  <c:v>-21.958828394236132</c:v>
                </c:pt>
                <c:pt idx="173">
                  <c:v>-21.952739580787274</c:v>
                </c:pt>
                <c:pt idx="174">
                  <c:v>-21.946600104703638</c:v>
                </c:pt>
                <c:pt idx="175">
                  <c:v>-21.94043446051672</c:v>
                </c:pt>
                <c:pt idx="176">
                  <c:v>-21.934226266104162</c:v>
                </c:pt>
                <c:pt idx="177">
                  <c:v>-21.928000035294019</c:v>
                </c:pt>
                <c:pt idx="178">
                  <c:v>-21.921723013524364</c:v>
                </c:pt>
                <c:pt idx="179">
                  <c:v>-21.915411533668429</c:v>
                </c:pt>
                <c:pt idx="180">
                  <c:v>-21.90908194627367</c:v>
                </c:pt>
                <c:pt idx="181">
                  <c:v>-21.902693277691423</c:v>
                </c:pt>
                <c:pt idx="182">
                  <c:v>-21.896286448788157</c:v>
                </c:pt>
                <c:pt idx="183">
                  <c:v>-21.889836855401729</c:v>
                </c:pt>
                <c:pt idx="184">
                  <c:v>-21.883369057355189</c:v>
                </c:pt>
                <c:pt idx="185">
                  <c:v>-21.876850235486035</c:v>
                </c:pt>
                <c:pt idx="186">
                  <c:v>-21.870304956152655</c:v>
                </c:pt>
                <c:pt idx="187">
                  <c:v>-21.86372499105661</c:v>
                </c:pt>
                <c:pt idx="188">
                  <c:v>-21.857093894354115</c:v>
                </c:pt>
                <c:pt idx="189">
                  <c:v>-21.850452673519726</c:v>
                </c:pt>
                <c:pt idx="190">
                  <c:v>-21.843760255960866</c:v>
                </c:pt>
                <c:pt idx="191">
                  <c:v>-21.837041242298607</c:v>
                </c:pt>
                <c:pt idx="192">
                  <c:v>-21.830279173939029</c:v>
                </c:pt>
                <c:pt idx="193">
                  <c:v>-21.823498672748229</c:v>
                </c:pt>
                <c:pt idx="194">
                  <c:v>-21.816675054950238</c:v>
                </c:pt>
                <c:pt idx="195">
                  <c:v>-21.809816506865289</c:v>
                </c:pt>
                <c:pt idx="196">
                  <c:v>-21.802922997040174</c:v>
                </c:pt>
                <c:pt idx="197">
                  <c:v>-21.795994493820494</c:v>
                </c:pt>
                <c:pt idx="198">
                  <c:v>-21.789030965350456</c:v>
                </c:pt>
                <c:pt idx="199">
                  <c:v>-21.782032379571469</c:v>
                </c:pt>
                <c:pt idx="200">
                  <c:v>-21.775006941640889</c:v>
                </c:pt>
                <c:pt idx="201">
                  <c:v>-21.767929906838493</c:v>
                </c:pt>
                <c:pt idx="202">
                  <c:v>-21.760834197269549</c:v>
                </c:pt>
                <c:pt idx="203">
                  <c:v>-21.753695060169289</c:v>
                </c:pt>
                <c:pt idx="204">
                  <c:v>-21.746528950098405</c:v>
                </c:pt>
                <c:pt idx="205">
                  <c:v>-21.739327591287289</c:v>
                </c:pt>
                <c:pt idx="206">
                  <c:v>-21.732090950280497</c:v>
                </c:pt>
                <c:pt idx="207">
                  <c:v>-21.724818993412995</c:v>
                </c:pt>
                <c:pt idx="208">
                  <c:v>-21.717511686809846</c:v>
                </c:pt>
                <c:pt idx="209">
                  <c:v>-21.710177257207128</c:v>
                </c:pt>
                <c:pt idx="210">
                  <c:v>-21.702799151335388</c:v>
                </c:pt>
                <c:pt idx="211">
                  <c:v>-21.695385592848531</c:v>
                </c:pt>
                <c:pt idx="212">
                  <c:v>-21.687944815902693</c:v>
                </c:pt>
                <c:pt idx="213">
                  <c:v>-21.680468522108704</c:v>
                </c:pt>
                <c:pt idx="214">
                  <c:v>-21.672956676356293</c:v>
                </c:pt>
                <c:pt idx="215">
                  <c:v>-21.665409243318589</c:v>
                </c:pt>
                <c:pt idx="216">
                  <c:v>-21.657826187451995</c:v>
                </c:pt>
                <c:pt idx="217">
                  <c:v>-21.650207472993561</c:v>
                </c:pt>
                <c:pt idx="218">
                  <c:v>-21.642569634729576</c:v>
                </c:pt>
                <c:pt idx="219">
                  <c:v>-21.63487950053003</c:v>
                </c:pt>
                <c:pt idx="220">
                  <c:v>-21.627170181162455</c:v>
                </c:pt>
                <c:pt idx="221">
                  <c:v>-21.619408481647991</c:v>
                </c:pt>
                <c:pt idx="222">
                  <c:v>-21.611619238159879</c:v>
                </c:pt>
                <c:pt idx="223">
                  <c:v>-21.603802422188991</c:v>
                </c:pt>
                <c:pt idx="224">
                  <c:v>-21.595949702675689</c:v>
                </c:pt>
                <c:pt idx="225">
                  <c:v>-21.588069347463648</c:v>
                </c:pt>
                <c:pt idx="226">
                  <c:v>-21.580144711184989</c:v>
                </c:pt>
                <c:pt idx="227">
                  <c:v>-21.572184058338927</c:v>
                </c:pt>
                <c:pt idx="228">
                  <c:v>-21.564195664840831</c:v>
                </c:pt>
                <c:pt idx="229">
                  <c:v>-21.556162867169789</c:v>
                </c:pt>
                <c:pt idx="230">
                  <c:v>-21.548110577772704</c:v>
                </c:pt>
                <c:pt idx="231">
                  <c:v>-21.54002212980572</c:v>
                </c:pt>
                <c:pt idx="232">
                  <c:v>-21.531889158368635</c:v>
                </c:pt>
                <c:pt idx="233">
                  <c:v>-21.523736602044792</c:v>
                </c:pt>
                <c:pt idx="234">
                  <c:v>-21.515539443607189</c:v>
                </c:pt>
                <c:pt idx="235">
                  <c:v>-21.507305969308831</c:v>
                </c:pt>
                <c:pt idx="236">
                  <c:v>-21.499044477284084</c:v>
                </c:pt>
                <c:pt idx="237">
                  <c:v>-21.490746595469595</c:v>
                </c:pt>
                <c:pt idx="238">
                  <c:v>-21.482420627716742</c:v>
                </c:pt>
                <c:pt idx="239">
                  <c:v>-21.474058195439991</c:v>
                </c:pt>
                <c:pt idx="240">
                  <c:v>-21.465650907458187</c:v>
                </c:pt>
                <c:pt idx="241">
                  <c:v>-21.457223773956827</c:v>
                </c:pt>
                <c:pt idx="242">
                  <c:v>-21.448760059134429</c:v>
                </c:pt>
                <c:pt idx="243">
                  <c:v>-21.440251361701112</c:v>
                </c:pt>
                <c:pt idx="244">
                  <c:v>-21.431731082429177</c:v>
                </c:pt>
                <c:pt idx="245">
                  <c:v>-21.423157377073792</c:v>
                </c:pt>
                <c:pt idx="246">
                  <c:v>-21.414555292472691</c:v>
                </c:pt>
                <c:pt idx="247">
                  <c:v>-21.405916423222632</c:v>
                </c:pt>
                <c:pt idx="248">
                  <c:v>-21.397249102508773</c:v>
                </c:pt>
                <c:pt idx="249">
                  <c:v>-21.388544918082587</c:v>
                </c:pt>
                <c:pt idx="250">
                  <c:v>-21.379803826832205</c:v>
                </c:pt>
                <c:pt idx="251">
                  <c:v>-21.371034171024746</c:v>
                </c:pt>
                <c:pt idx="252">
                  <c:v>-21.362235916923847</c:v>
                </c:pt>
                <c:pt idx="253">
                  <c:v>-21.353392246162048</c:v>
                </c:pt>
                <c:pt idx="254">
                  <c:v>-21.344528291405052</c:v>
                </c:pt>
                <c:pt idx="255">
                  <c:v>-21.335618831654362</c:v>
                </c:pt>
                <c:pt idx="256">
                  <c:v>-21.326680616845792</c:v>
                </c:pt>
                <c:pt idx="257">
                  <c:v>-21.317705206652661</c:v>
                </c:pt>
                <c:pt idx="258">
                  <c:v>-21.308692556044289</c:v>
                </c:pt>
                <c:pt idx="259">
                  <c:v>-21.299659444570889</c:v>
                </c:pt>
                <c:pt idx="260">
                  <c:v>-21.290580599672989</c:v>
                </c:pt>
                <c:pt idx="261">
                  <c:v>-21.281472803867082</c:v>
                </c:pt>
                <c:pt idx="262">
                  <c:v>-21.272336021465126</c:v>
                </c:pt>
                <c:pt idx="263">
                  <c:v>-21.263161790416635</c:v>
                </c:pt>
                <c:pt idx="264">
                  <c:v>-21.253941634568683</c:v>
                </c:pt>
                <c:pt idx="265">
                  <c:v>-21.244709229355724</c:v>
                </c:pt>
                <c:pt idx="266">
                  <c:v>-21.235430812599159</c:v>
                </c:pt>
                <c:pt idx="267">
                  <c:v>-21.226131647144889</c:v>
                </c:pt>
                <c:pt idx="268">
                  <c:v>-21.216786375481419</c:v>
                </c:pt>
                <c:pt idx="269">
                  <c:v>-21.207403386541486</c:v>
                </c:pt>
                <c:pt idx="270">
                  <c:v>-21.197991083195635</c:v>
                </c:pt>
                <c:pt idx="271">
                  <c:v>-21.188557882409889</c:v>
                </c:pt>
                <c:pt idx="272">
                  <c:v>-21.179069924928928</c:v>
                </c:pt>
                <c:pt idx="273">
                  <c:v>-21.169560987168676</c:v>
                </c:pt>
                <c:pt idx="274">
                  <c:v>-21.160014111161086</c:v>
                </c:pt>
                <c:pt idx="275">
                  <c:v>-21.150437716650035</c:v>
                </c:pt>
                <c:pt idx="276">
                  <c:v>-21.140831765094806</c:v>
                </c:pt>
                <c:pt idx="277">
                  <c:v>-21.131187741382895</c:v>
                </c:pt>
                <c:pt idx="278">
                  <c:v>-21.121505595479444</c:v>
                </c:pt>
                <c:pt idx="279">
                  <c:v>-21.111802244684831</c:v>
                </c:pt>
                <c:pt idx="280">
                  <c:v>-21.10205219816752</c:v>
                </c:pt>
                <c:pt idx="281">
                  <c:v>-21.092272376467097</c:v>
                </c:pt>
                <c:pt idx="282">
                  <c:v>-21.082462739753314</c:v>
                </c:pt>
                <c:pt idx="283">
                  <c:v>-21.072623247998589</c:v>
                </c:pt>
                <c:pt idx="284">
                  <c:v>-21.062745358311151</c:v>
                </c:pt>
                <c:pt idx="285">
                  <c:v>-21.052837525298695</c:v>
                </c:pt>
                <c:pt idx="286">
                  <c:v>-21.042882687639189</c:v>
                </c:pt>
                <c:pt idx="287">
                  <c:v>-21.032914838067587</c:v>
                </c:pt>
                <c:pt idx="288">
                  <c:v>-21.022899886431716</c:v>
                </c:pt>
                <c:pt idx="289">
                  <c:v>-21.012863333954808</c:v>
                </c:pt>
                <c:pt idx="290">
                  <c:v>-21.002771047406213</c:v>
                </c:pt>
                <c:pt idx="291">
                  <c:v>-20.99267412835507</c:v>
                </c:pt>
                <c:pt idx="292">
                  <c:v>-20.982529901648196</c:v>
                </c:pt>
                <c:pt idx="293">
                  <c:v>-20.972355376732196</c:v>
                </c:pt>
                <c:pt idx="294">
                  <c:v>-20.962141969534791</c:v>
                </c:pt>
                <c:pt idx="295">
                  <c:v>-20.951898171047535</c:v>
                </c:pt>
                <c:pt idx="296">
                  <c:v>-20.941615388733055</c:v>
                </c:pt>
                <c:pt idx="297">
                  <c:v>-20.931310674678812</c:v>
                </c:pt>
                <c:pt idx="298">
                  <c:v>-20.920966882246621</c:v>
                </c:pt>
                <c:pt idx="299">
                  <c:v>-20.910601079180729</c:v>
                </c:pt>
                <c:pt idx="300">
                  <c:v>-20.900187536456226</c:v>
                </c:pt>
                <c:pt idx="301">
                  <c:v>-20.889743325334841</c:v>
                </c:pt>
                <c:pt idx="302">
                  <c:v>-20.879268401507133</c:v>
                </c:pt>
                <c:pt idx="303">
                  <c:v>-20.868762720442252</c:v>
                </c:pt>
                <c:pt idx="304">
                  <c:v>-20.858226237388212</c:v>
                </c:pt>
                <c:pt idx="305">
                  <c:v>-20.847650320944375</c:v>
                </c:pt>
                <c:pt idx="306">
                  <c:v>-20.837043503988813</c:v>
                </c:pt>
                <c:pt idx="307">
                  <c:v>-20.826405741047992</c:v>
                </c:pt>
                <c:pt idx="308">
                  <c:v>-20.815728387413081</c:v>
                </c:pt>
                <c:pt idx="309">
                  <c:v>-20.805028590946129</c:v>
                </c:pt>
                <c:pt idx="310">
                  <c:v>-20.794297710690348</c:v>
                </c:pt>
                <c:pt idx="311">
                  <c:v>-20.783518476772759</c:v>
                </c:pt>
                <c:pt idx="312">
                  <c:v>-20.77272528098883</c:v>
                </c:pt>
                <c:pt idx="313">
                  <c:v>-20.7618836208818</c:v>
                </c:pt>
                <c:pt idx="314">
                  <c:v>-20.751019297383589</c:v>
                </c:pt>
                <c:pt idx="315">
                  <c:v>-20.740115018126129</c:v>
                </c:pt>
                <c:pt idx="316">
                  <c:v>-20.729179355765773</c:v>
                </c:pt>
                <c:pt idx="317">
                  <c:v>-20.718203624706653</c:v>
                </c:pt>
                <c:pt idx="318">
                  <c:v>-20.707213689884693</c:v>
                </c:pt>
                <c:pt idx="319">
                  <c:v>-20.69617494335159</c:v>
                </c:pt>
                <c:pt idx="320">
                  <c:v>-20.685113262717529</c:v>
                </c:pt>
                <c:pt idx="321">
                  <c:v>-20.674011301683915</c:v>
                </c:pt>
                <c:pt idx="322">
                  <c:v>-20.662877657562127</c:v>
                </c:pt>
                <c:pt idx="323">
                  <c:v>-20.65171228093276</c:v>
                </c:pt>
                <c:pt idx="324">
                  <c:v>-20.640515122128036</c:v>
                </c:pt>
                <c:pt idx="325">
                  <c:v>-20.629286131228696</c:v>
                </c:pt>
                <c:pt idx="326">
                  <c:v>-20.618033935885428</c:v>
                </c:pt>
                <c:pt idx="327">
                  <c:v>-20.606741134579853</c:v>
                </c:pt>
                <c:pt idx="328">
                  <c:v>-20.595416349923994</c:v>
                </c:pt>
                <c:pt idx="329">
                  <c:v>-20.584050839461487</c:v>
                </c:pt>
                <c:pt idx="330">
                  <c:v>-20.572661930438187</c:v>
                </c:pt>
                <c:pt idx="331">
                  <c:v>-20.561240884464929</c:v>
                </c:pt>
                <c:pt idx="332">
                  <c:v>-20.549778944440899</c:v>
                </c:pt>
                <c:pt idx="333">
                  <c:v>-20.53829346450749</c:v>
                </c:pt>
                <c:pt idx="334">
                  <c:v>-20.526766976950789</c:v>
                </c:pt>
                <c:pt idx="335">
                  <c:v>-20.515216854021489</c:v>
                </c:pt>
                <c:pt idx="336">
                  <c:v>-20.503625608760526</c:v>
                </c:pt>
                <c:pt idx="337">
                  <c:v>-20.492010631668066</c:v>
                </c:pt>
                <c:pt idx="338">
                  <c:v>-20.480354416385573</c:v>
                </c:pt>
                <c:pt idx="339">
                  <c:v>-20.468674371805726</c:v>
                </c:pt>
                <c:pt idx="340">
                  <c:v>-20.456952972014005</c:v>
                </c:pt>
                <c:pt idx="341">
                  <c:v>-20.44521639243262</c:v>
                </c:pt>
                <c:pt idx="342">
                  <c:v>-20.433438349096939</c:v>
                </c:pt>
                <c:pt idx="343">
                  <c:v>-20.421618772838329</c:v>
                </c:pt>
                <c:pt idx="344">
                  <c:v>-20.409775119154332</c:v>
                </c:pt>
                <c:pt idx="345">
                  <c:v>-20.397889812556791</c:v>
                </c:pt>
                <c:pt idx="346">
                  <c:v>-20.385989099766586</c:v>
                </c:pt>
                <c:pt idx="347">
                  <c:v>-20.374055399951644</c:v>
                </c:pt>
                <c:pt idx="348">
                  <c:v>-20.362071092698535</c:v>
                </c:pt>
                <c:pt idx="349">
                  <c:v>-20.350062453337319</c:v>
                </c:pt>
                <c:pt idx="350">
                  <c:v>-20.338029440069587</c:v>
                </c:pt>
                <c:pt idx="351">
                  <c:v>-20.325954416661201</c:v>
                </c:pt>
                <c:pt idx="352">
                  <c:v>-20.313854915135931</c:v>
                </c:pt>
                <c:pt idx="353">
                  <c:v>-20.301722085856401</c:v>
                </c:pt>
                <c:pt idx="354">
                  <c:v>-20.289547058770943</c:v>
                </c:pt>
                <c:pt idx="355">
                  <c:v>-20.277356212511862</c:v>
                </c:pt>
                <c:pt idx="356">
                  <c:v>-20.265123051934985</c:v>
                </c:pt>
                <c:pt idx="357">
                  <c:v>-20.252865158115331</c:v>
                </c:pt>
                <c:pt idx="358">
                  <c:v>-20.240564822101483</c:v>
                </c:pt>
                <c:pt idx="359">
                  <c:v>-20.228239644824463</c:v>
                </c:pt>
                <c:pt idx="360">
                  <c:v>-20.215889582184889</c:v>
                </c:pt>
                <c:pt idx="361">
                  <c:v>-20.203496893488619</c:v>
                </c:pt>
                <c:pt idx="362">
                  <c:v>-20.191070356374535</c:v>
                </c:pt>
                <c:pt idx="363">
                  <c:v>-20.178618768994095</c:v>
                </c:pt>
                <c:pt idx="364">
                  <c:v>-20.166124358472324</c:v>
                </c:pt>
                <c:pt idx="365">
                  <c:v>-20.153613655471389</c:v>
                </c:pt>
                <c:pt idx="366">
                  <c:v>-20.141051132367728</c:v>
                </c:pt>
                <c:pt idx="367">
                  <c:v>-20.128472214820587</c:v>
                </c:pt>
                <c:pt idx="368">
                  <c:v>-20.115859102467535</c:v>
                </c:pt>
                <c:pt idx="369">
                  <c:v>-20.103211733003707</c:v>
                </c:pt>
                <c:pt idx="370">
                  <c:v>-20.090538939676186</c:v>
                </c:pt>
                <c:pt idx="371">
                  <c:v>-20.077822873165925</c:v>
                </c:pt>
                <c:pt idx="372">
                  <c:v>-20.065090174073841</c:v>
                </c:pt>
                <c:pt idx="373">
                  <c:v>-20.052314075007189</c:v>
                </c:pt>
                <c:pt idx="374">
                  <c:v>-20.039512330939047</c:v>
                </c:pt>
                <c:pt idx="375">
                  <c:v>-20.026684894076116</c:v>
                </c:pt>
                <c:pt idx="376">
                  <c:v>-20.013804930687758</c:v>
                </c:pt>
                <c:pt idx="377">
                  <c:v>-20.000917013338064</c:v>
                </c:pt>
                <c:pt idx="378">
                  <c:v>-19.987985368095657</c:v>
                </c:pt>
                <c:pt idx="379">
                  <c:v>-19.975018858058984</c:v>
                </c:pt>
                <c:pt idx="380">
                  <c:v>-19.962026368193662</c:v>
                </c:pt>
                <c:pt idx="381">
                  <c:v>-19.948998892750822</c:v>
                </c:pt>
                <c:pt idx="382">
                  <c:v>-19.935936365268567</c:v>
                </c:pt>
                <c:pt idx="383">
                  <c:v>-19.922847686606229</c:v>
                </c:pt>
                <c:pt idx="384">
                  <c:v>-19.909732806603518</c:v>
                </c:pt>
                <c:pt idx="385">
                  <c:v>-19.896582695838184</c:v>
                </c:pt>
                <c:pt idx="386">
                  <c:v>-19.883406271294589</c:v>
                </c:pt>
                <c:pt idx="387">
                  <c:v>-19.870185501104704</c:v>
                </c:pt>
                <c:pt idx="388">
                  <c:v>-19.85694728827459</c:v>
                </c:pt>
                <c:pt idx="389">
                  <c:v>-19.843664592596433</c:v>
                </c:pt>
                <c:pt idx="390">
                  <c:v>-19.830355343196231</c:v>
                </c:pt>
                <c:pt idx="391">
                  <c:v>-19.817010474386318</c:v>
                </c:pt>
                <c:pt idx="392">
                  <c:v>-19.80363893580417</c:v>
                </c:pt>
                <c:pt idx="393">
                  <c:v>-19.790240674835001</c:v>
                </c:pt>
                <c:pt idx="394">
                  <c:v>-19.776815638615705</c:v>
                </c:pt>
                <c:pt idx="395">
                  <c:v>-19.763336662678238</c:v>
                </c:pt>
                <c:pt idx="396">
                  <c:v>-19.749848855553189</c:v>
                </c:pt>
                <c:pt idx="397">
                  <c:v>-19.736316003134188</c:v>
                </c:pt>
                <c:pt idx="398">
                  <c:v>-19.722765180577035</c:v>
                </c:pt>
                <c:pt idx="399">
                  <c:v>-19.709169168645978</c:v>
                </c:pt>
                <c:pt idx="400">
                  <c:v>-19.695555077685928</c:v>
                </c:pt>
                <c:pt idx="401">
                  <c:v>-19.681895651842769</c:v>
                </c:pt>
                <c:pt idx="402">
                  <c:v>-19.668218036911149</c:v>
                </c:pt>
                <c:pt idx="403">
                  <c:v>-19.654494940140204</c:v>
                </c:pt>
                <c:pt idx="404">
                  <c:v>-19.640753543037196</c:v>
                </c:pt>
                <c:pt idx="405">
                  <c:v>-19.626984710490934</c:v>
                </c:pt>
                <c:pt idx="406">
                  <c:v>-19.613179282651164</c:v>
                </c:pt>
                <c:pt idx="407">
                  <c:v>-19.59933718443482</c:v>
                </c:pt>
                <c:pt idx="408">
                  <c:v>-19.585467456276515</c:v>
                </c:pt>
                <c:pt idx="409">
                  <c:v>-19.571570040931402</c:v>
                </c:pt>
                <c:pt idx="410">
                  <c:v>-19.557635752484131</c:v>
                </c:pt>
                <c:pt idx="411">
                  <c:v>-19.543673648994989</c:v>
                </c:pt>
                <c:pt idx="412">
                  <c:v>-19.529674531363142</c:v>
                </c:pt>
                <c:pt idx="413">
                  <c:v>-19.515656616745726</c:v>
                </c:pt>
                <c:pt idx="414">
                  <c:v>-19.501592404563063</c:v>
                </c:pt>
                <c:pt idx="415">
                  <c:v>-19.487509277533174</c:v>
                </c:pt>
                <c:pt idx="416">
                  <c:v>-19.473398029027599</c:v>
                </c:pt>
                <c:pt idx="417">
                  <c:v>-19.459249426644792</c:v>
                </c:pt>
                <c:pt idx="418">
                  <c:v>-19.445072570324232</c:v>
                </c:pt>
                <c:pt idx="419">
                  <c:v>-19.4308673997526</c:v>
                </c:pt>
                <c:pt idx="420">
                  <c:v>-19.416633854315521</c:v>
                </c:pt>
                <c:pt idx="421">
                  <c:v>-19.402353475902473</c:v>
                </c:pt>
                <c:pt idx="422">
                  <c:v>-19.388053779531589</c:v>
                </c:pt>
                <c:pt idx="423">
                  <c:v>-19.373725511513673</c:v>
                </c:pt>
                <c:pt idx="424">
                  <c:v>-19.359359391708896</c:v>
                </c:pt>
                <c:pt idx="425">
                  <c:v>-19.344973787808762</c:v>
                </c:pt>
                <c:pt idx="426">
                  <c:v>-19.330550194166431</c:v>
                </c:pt>
                <c:pt idx="427">
                  <c:v>-19.3160885280248</c:v>
                </c:pt>
                <c:pt idx="428">
                  <c:v>-19.301616440478732</c:v>
                </c:pt>
                <c:pt idx="429">
                  <c:v>-19.287087650763024</c:v>
                </c:pt>
                <c:pt idx="430">
                  <c:v>-19.272557583727483</c:v>
                </c:pt>
                <c:pt idx="431">
                  <c:v>-19.257979911120607</c:v>
                </c:pt>
                <c:pt idx="432">
                  <c:v>-19.243373071296027</c:v>
                </c:pt>
                <c:pt idx="433">
                  <c:v>-19.228736999356926</c:v>
                </c:pt>
                <c:pt idx="434">
                  <c:v>-19.214071630078038</c:v>
                </c:pt>
                <c:pt idx="435">
                  <c:v>-19.199376897901189</c:v>
                </c:pt>
                <c:pt idx="436">
                  <c:v>-19.184652736935789</c:v>
                </c:pt>
                <c:pt idx="437">
                  <c:v>-19.16988977507653</c:v>
                </c:pt>
                <c:pt idx="438">
                  <c:v>-19.155097237807919</c:v>
                </c:pt>
                <c:pt idx="439">
                  <c:v>-19.140284377885859</c:v>
                </c:pt>
                <c:pt idx="440">
                  <c:v>-19.125432495480787</c:v>
                </c:pt>
                <c:pt idx="441">
                  <c:v>-19.110560169407371</c:v>
                </c:pt>
                <c:pt idx="442">
                  <c:v>-19.095639330580433</c:v>
                </c:pt>
                <c:pt idx="443">
                  <c:v>-19.080707259446729</c:v>
                </c:pt>
                <c:pt idx="444">
                  <c:v>-19.065735865168229</c:v>
                </c:pt>
                <c:pt idx="445">
                  <c:v>-19.050734419374386</c:v>
                </c:pt>
                <c:pt idx="446">
                  <c:v>-19.035702852629658</c:v>
                </c:pt>
                <c:pt idx="447">
                  <c:v>-19.020650471304123</c:v>
                </c:pt>
                <c:pt idx="448">
                  <c:v>-19.00554907674487</c:v>
                </c:pt>
                <c:pt idx="449">
                  <c:v>-18.990445507979508</c:v>
                </c:pt>
                <c:pt idx="450">
                  <c:v>-18.975283372532811</c:v>
                </c:pt>
                <c:pt idx="451">
                  <c:v>-18.960109559052889</c:v>
                </c:pt>
                <c:pt idx="452">
                  <c:v>-18.944905214925189</c:v>
                </c:pt>
                <c:pt idx="453">
                  <c:v>-18.929660848652329</c:v>
                </c:pt>
                <c:pt idx="454">
                  <c:v>-18.9143857928362</c:v>
                </c:pt>
                <c:pt idx="455">
                  <c:v>-18.899098843196892</c:v>
                </c:pt>
                <c:pt idx="456">
                  <c:v>-18.883771645978889</c:v>
                </c:pt>
                <c:pt idx="457">
                  <c:v>-18.868394656555289</c:v>
                </c:pt>
                <c:pt idx="458">
                  <c:v>-18.853015038790744</c:v>
                </c:pt>
                <c:pt idx="459">
                  <c:v>-18.837594929725611</c:v>
                </c:pt>
                <c:pt idx="460">
                  <c:v>-18.822143703753099</c:v>
                </c:pt>
                <c:pt idx="461">
                  <c:v>-18.806670764758639</c:v>
                </c:pt>
                <c:pt idx="462">
                  <c:v>-18.791157087006535</c:v>
                </c:pt>
                <c:pt idx="463">
                  <c:v>-18.775631054117529</c:v>
                </c:pt>
                <c:pt idx="464">
                  <c:v>-18.760064130553889</c:v>
                </c:pt>
                <c:pt idx="465">
                  <c:v>-18.744465726203895</c:v>
                </c:pt>
                <c:pt idx="466">
                  <c:v>-18.728835764085431</c:v>
                </c:pt>
                <c:pt idx="467">
                  <c:v>-18.713183691368414</c:v>
                </c:pt>
                <c:pt idx="468">
                  <c:v>-18.697490388812735</c:v>
                </c:pt>
                <c:pt idx="469">
                  <c:v>-18.681774835077487</c:v>
                </c:pt>
                <c:pt idx="470">
                  <c:v>-18.666036974786859</c:v>
                </c:pt>
                <c:pt idx="471">
                  <c:v>-18.650267196754839</c:v>
                </c:pt>
                <c:pt idx="472">
                  <c:v>-18.634455858275835</c:v>
                </c:pt>
                <c:pt idx="473">
                  <c:v>-18.618631569669475</c:v>
                </c:pt>
                <c:pt idx="474">
                  <c:v>-18.602765560635309</c:v>
                </c:pt>
                <c:pt idx="475">
                  <c:v>-18.586867313890295</c:v>
                </c:pt>
                <c:pt idx="476">
                  <c:v>-18.570946343260189</c:v>
                </c:pt>
                <c:pt idx="477">
                  <c:v>-18.555002591087153</c:v>
                </c:pt>
                <c:pt idx="478">
                  <c:v>-18.539007166873631</c:v>
                </c:pt>
                <c:pt idx="479">
                  <c:v>-18.523008034630724</c:v>
                </c:pt>
                <c:pt idx="480">
                  <c:v>-18.506976303123089</c:v>
                </c:pt>
                <c:pt idx="481">
                  <c:v>-18.490902254295573</c:v>
                </c:pt>
                <c:pt idx="482">
                  <c:v>-18.474795423390695</c:v>
                </c:pt>
                <c:pt idx="483">
                  <c:v>-18.458675028768866</c:v>
                </c:pt>
                <c:pt idx="484">
                  <c:v>-18.442531375454987</c:v>
                </c:pt>
                <c:pt idx="485">
                  <c:v>-18.426345068046757</c:v>
                </c:pt>
                <c:pt idx="486">
                  <c:v>-18.410125672446927</c:v>
                </c:pt>
                <c:pt idx="487">
                  <c:v>-18.393873102864365</c:v>
                </c:pt>
                <c:pt idx="488">
                  <c:v>-18.377606657664703</c:v>
                </c:pt>
                <c:pt idx="489">
                  <c:v>-18.361306898701422</c:v>
                </c:pt>
                <c:pt idx="490">
                  <c:v>-18.344973738921887</c:v>
                </c:pt>
                <c:pt idx="491">
                  <c:v>-18.328626525436789</c:v>
                </c:pt>
                <c:pt idx="492">
                  <c:v>-18.312226317708575</c:v>
                </c:pt>
                <c:pt idx="493">
                  <c:v>-18.295811913427286</c:v>
                </c:pt>
                <c:pt idx="494">
                  <c:v>-18.27937353170686</c:v>
                </c:pt>
                <c:pt idx="495">
                  <c:v>-18.262901357571707</c:v>
                </c:pt>
                <c:pt idx="496">
                  <c:v>-18.246385541649289</c:v>
                </c:pt>
                <c:pt idx="497">
                  <c:v>-18.229855272523626</c:v>
                </c:pt>
                <c:pt idx="498">
                  <c:v>-18.213300734061189</c:v>
                </c:pt>
                <c:pt idx="499">
                  <c:v>-18.196702290180529</c:v>
                </c:pt>
                <c:pt idx="500">
                  <c:v>-18.180089205333061</c:v>
                </c:pt>
                <c:pt idx="501">
                  <c:v>-18.163441833970001</c:v>
                </c:pt>
                <c:pt idx="502">
                  <c:v>-18.146769894891587</c:v>
                </c:pt>
                <c:pt idx="503">
                  <c:v>-18.130063501084891</c:v>
                </c:pt>
                <c:pt idx="504">
                  <c:v>-18.113332387884491</c:v>
                </c:pt>
                <c:pt idx="505">
                  <c:v>-18.096566649926526</c:v>
                </c:pt>
                <c:pt idx="506">
                  <c:v>-18.079776039193689</c:v>
                </c:pt>
                <c:pt idx="507">
                  <c:v>-18.062950631829487</c:v>
                </c:pt>
                <c:pt idx="508">
                  <c:v>-18.046119925112492</c:v>
                </c:pt>
                <c:pt idx="509">
                  <c:v>-18.029234537346689</c:v>
                </c:pt>
                <c:pt idx="510">
                  <c:v>-18.012323964889553</c:v>
                </c:pt>
                <c:pt idx="511">
                  <c:v>-17.995398028769085</c:v>
                </c:pt>
                <c:pt idx="512">
                  <c:v>-17.978436885237617</c:v>
                </c:pt>
                <c:pt idx="513">
                  <c:v>-17.961450345589427</c:v>
                </c:pt>
                <c:pt idx="514">
                  <c:v>-17.944428420286911</c:v>
                </c:pt>
                <c:pt idx="515">
                  <c:v>-17.927380937786289</c:v>
                </c:pt>
                <c:pt idx="516">
                  <c:v>-17.910307826001411</c:v>
                </c:pt>
                <c:pt idx="517">
                  <c:v>-17.893189120920322</c:v>
                </c:pt>
                <c:pt idx="518">
                  <c:v>-17.876064514333887</c:v>
                </c:pt>
                <c:pt idx="519">
                  <c:v>-17.858914059820631</c:v>
                </c:pt>
                <c:pt idx="520">
                  <c:v>-17.841727710215299</c:v>
                </c:pt>
                <c:pt idx="521">
                  <c:v>-17.824505363525468</c:v>
                </c:pt>
                <c:pt idx="522">
                  <c:v>-17.807256909355061</c:v>
                </c:pt>
                <c:pt idx="523">
                  <c:v>-17.78999227425712</c:v>
                </c:pt>
                <c:pt idx="524">
                  <c:v>-17.772681378018369</c:v>
                </c:pt>
                <c:pt idx="525">
                  <c:v>-17.755354149554748</c:v>
                </c:pt>
                <c:pt idx="526">
                  <c:v>-17.738000511009727</c:v>
                </c:pt>
                <c:pt idx="527">
                  <c:v>-17.720620385700489</c:v>
                </c:pt>
                <c:pt idx="528">
                  <c:v>-17.703193598450063</c:v>
                </c:pt>
                <c:pt idx="529">
                  <c:v>-17.685760248706089</c:v>
                </c:pt>
                <c:pt idx="530">
                  <c:v>-17.66829011129569</c:v>
                </c:pt>
                <c:pt idx="531">
                  <c:v>-17.650793156776093</c:v>
                </c:pt>
                <c:pt idx="532">
                  <c:v>-17.633269306231742</c:v>
                </c:pt>
                <c:pt idx="533">
                  <c:v>-17.615718480310246</c:v>
                </c:pt>
                <c:pt idx="534">
                  <c:v>-17.598140599219207</c:v>
                </c:pt>
                <c:pt idx="535">
                  <c:v>-17.580535582723076</c:v>
                </c:pt>
                <c:pt idx="536">
                  <c:v>-17.562893223383789</c:v>
                </c:pt>
                <c:pt idx="537">
                  <c:v>-17.545223547074734</c:v>
                </c:pt>
                <c:pt idx="538">
                  <c:v>-17.527546765190287</c:v>
                </c:pt>
                <c:pt idx="539">
                  <c:v>-17.509812072812327</c:v>
                </c:pt>
                <c:pt idx="540">
                  <c:v>-17.492070130057289</c:v>
                </c:pt>
                <c:pt idx="541">
                  <c:v>-17.474290384378527</c:v>
                </c:pt>
                <c:pt idx="542">
                  <c:v>-17.456493095264452</c:v>
                </c:pt>
                <c:pt idx="543">
                  <c:v>-17.438668012329831</c:v>
                </c:pt>
                <c:pt idx="544">
                  <c:v>-17.420804844428329</c:v>
                </c:pt>
                <c:pt idx="545">
                  <c:v>-17.402923910051506</c:v>
                </c:pt>
                <c:pt idx="546">
                  <c:v>-17.385014927214495</c:v>
                </c:pt>
                <c:pt idx="547">
                  <c:v>-17.367067572715889</c:v>
                </c:pt>
                <c:pt idx="548">
                  <c:v>-17.349102224681609</c:v>
                </c:pt>
                <c:pt idx="549">
                  <c:v>-17.331108569160495</c:v>
                </c:pt>
                <c:pt idx="550">
                  <c:v>-17.313086518829756</c:v>
                </c:pt>
                <c:pt idx="551">
                  <c:v>-17.295035985863542</c:v>
                </c:pt>
                <c:pt idx="552">
                  <c:v>-17.27695688192907</c:v>
                </c:pt>
                <c:pt idx="553">
                  <c:v>-17.2588594177661</c:v>
                </c:pt>
                <c:pt idx="554">
                  <c:v>-17.240722915351359</c:v>
                </c:pt>
                <c:pt idx="555">
                  <c:v>-17.222567894551762</c:v>
                </c:pt>
                <c:pt idx="556">
                  <c:v>-17.204383965498291</c:v>
                </c:pt>
                <c:pt idx="557">
                  <c:v>-17.186171037378188</c:v>
                </c:pt>
                <c:pt idx="558">
                  <c:v>-17.167939371322472</c:v>
                </c:pt>
                <c:pt idx="559">
                  <c:v>-17.149657818027499</c:v>
                </c:pt>
                <c:pt idx="560">
                  <c:v>-17.131367716407251</c:v>
                </c:pt>
                <c:pt idx="561">
                  <c:v>-17.113058653339095</c:v>
                </c:pt>
                <c:pt idx="562">
                  <c:v>-17.094688985905886</c:v>
                </c:pt>
                <c:pt idx="563">
                  <c:v>-17.076331367024842</c:v>
                </c:pt>
                <c:pt idx="564">
                  <c:v>-17.057923329236235</c:v>
                </c:pt>
                <c:pt idx="565">
                  <c:v>-17.039495996632631</c:v>
                </c:pt>
                <c:pt idx="566">
                  <c:v>-17.021038867363799</c:v>
                </c:pt>
                <c:pt idx="567">
                  <c:v>-17.002551845353629</c:v>
                </c:pt>
                <c:pt idx="568">
                  <c:v>-16.984034833949618</c:v>
                </c:pt>
                <c:pt idx="569">
                  <c:v>-16.965508680532544</c:v>
                </c:pt>
                <c:pt idx="570">
                  <c:v>-16.946941903784428</c:v>
                </c:pt>
                <c:pt idx="571">
                  <c:v>-16.928344866636589</c:v>
                </c:pt>
                <c:pt idx="572">
                  <c:v>-16.909738481880126</c:v>
                </c:pt>
                <c:pt idx="573">
                  <c:v>-16.891091166338217</c:v>
                </c:pt>
                <c:pt idx="574">
                  <c:v>-16.872423843063846</c:v>
                </c:pt>
                <c:pt idx="575">
                  <c:v>-16.853715366083744</c:v>
                </c:pt>
                <c:pt idx="576">
                  <c:v>-16.834997253542795</c:v>
                </c:pt>
                <c:pt idx="577">
                  <c:v>-16.816248347148061</c:v>
                </c:pt>
                <c:pt idx="578">
                  <c:v>-16.797479118757312</c:v>
                </c:pt>
                <c:pt idx="579">
                  <c:v>-16.77866832912488</c:v>
                </c:pt>
                <c:pt idx="580">
                  <c:v>-16.759847631498175</c:v>
                </c:pt>
                <c:pt idx="581">
                  <c:v>-16.740974556814891</c:v>
                </c:pt>
                <c:pt idx="582">
                  <c:v>-16.722091411995621</c:v>
                </c:pt>
                <c:pt idx="583">
                  <c:v>-16.7031875298442</c:v>
                </c:pt>
                <c:pt idx="584">
                  <c:v>-16.684262839824786</c:v>
                </c:pt>
                <c:pt idx="585">
                  <c:v>-16.665295960105546</c:v>
                </c:pt>
                <c:pt idx="586">
                  <c:v>-16.646297415767716</c:v>
                </c:pt>
                <c:pt idx="587">
                  <c:v>-16.627288457515835</c:v>
                </c:pt>
                <c:pt idx="588">
                  <c:v>-16.608247666481532</c:v>
                </c:pt>
                <c:pt idx="589">
                  <c:v>-16.589185637005521</c:v>
                </c:pt>
                <c:pt idx="590">
                  <c:v>-16.570080865850695</c:v>
                </c:pt>
                <c:pt idx="591">
                  <c:v>-16.55096538801444</c:v>
                </c:pt>
                <c:pt idx="592">
                  <c:v>-16.531817687164033</c:v>
                </c:pt>
                <c:pt idx="593">
                  <c:v>-16.512648403380329</c:v>
                </c:pt>
                <c:pt idx="594">
                  <c:v>-16.493446698019483</c:v>
                </c:pt>
                <c:pt idx="595">
                  <c:v>-16.474223234270763</c:v>
                </c:pt>
                <c:pt idx="596">
                  <c:v>-16.454977935828857</c:v>
                </c:pt>
                <c:pt idx="597">
                  <c:v>-16.435689125714983</c:v>
                </c:pt>
                <c:pt idx="598">
                  <c:v>-16.416399902506978</c:v>
                </c:pt>
                <c:pt idx="599">
                  <c:v>-16.397066963216783</c:v>
                </c:pt>
                <c:pt idx="600">
                  <c:v>-16.377722667000825</c:v>
                </c:pt>
                <c:pt idx="601">
                  <c:v>-16.358323573347352</c:v>
                </c:pt>
                <c:pt idx="602">
                  <c:v>-16.338934664226791</c:v>
                </c:pt>
                <c:pt idx="603">
                  <c:v>-16.319501598310147</c:v>
                </c:pt>
                <c:pt idx="604">
                  <c:v>-16.300045994801557</c:v>
                </c:pt>
                <c:pt idx="605">
                  <c:v>-16.280556872649097</c:v>
                </c:pt>
                <c:pt idx="606">
                  <c:v>-16.261045025284091</c:v>
                </c:pt>
                <c:pt idx="607">
                  <c:v>-16.241521296454227</c:v>
                </c:pt>
                <c:pt idx="608">
                  <c:v>-16.221952826613435</c:v>
                </c:pt>
                <c:pt idx="609">
                  <c:v>-16.202361358536287</c:v>
                </c:pt>
                <c:pt idx="610">
                  <c:v>-16.182757772954229</c:v>
                </c:pt>
                <c:pt idx="611">
                  <c:v>-16.163120070133733</c:v>
                </c:pt>
                <c:pt idx="612">
                  <c:v>-16.143448126588936</c:v>
                </c:pt>
                <c:pt idx="613">
                  <c:v>-16.123763824729426</c:v>
                </c:pt>
                <c:pt idx="614">
                  <c:v>-16.104045085197971</c:v>
                </c:pt>
                <c:pt idx="615">
                  <c:v>-16.084302811994586</c:v>
                </c:pt>
                <c:pt idx="616">
                  <c:v>-16.064547961145152</c:v>
                </c:pt>
                <c:pt idx="617">
                  <c:v>-16.044758372885909</c:v>
                </c:pt>
                <c:pt idx="618">
                  <c:v>-16.024944988961586</c:v>
                </c:pt>
                <c:pt idx="619">
                  <c:v>-16.005107720949329</c:v>
                </c:pt>
                <c:pt idx="620">
                  <c:v>-15.985235383697178</c:v>
                </c:pt>
                <c:pt idx="621">
                  <c:v>-15.965338956940856</c:v>
                </c:pt>
                <c:pt idx="622">
                  <c:v>-15.945429473624024</c:v>
                </c:pt>
                <c:pt idx="623">
                  <c:v>-15.925484610189837</c:v>
                </c:pt>
                <c:pt idx="624">
                  <c:v>-15.905526535287668</c:v>
                </c:pt>
                <c:pt idx="625">
                  <c:v>-15.885521705938835</c:v>
                </c:pt>
                <c:pt idx="626">
                  <c:v>-15.865514658444887</c:v>
                </c:pt>
                <c:pt idx="627">
                  <c:v>-15.845460616131474</c:v>
                </c:pt>
                <c:pt idx="628">
                  <c:v>-15.825404223922771</c:v>
                </c:pt>
                <c:pt idx="629">
                  <c:v>-15.805300593759776</c:v>
                </c:pt>
                <c:pt idx="630">
                  <c:v>-15.785194480004378</c:v>
                </c:pt>
                <c:pt idx="631">
                  <c:v>-15.765052129503816</c:v>
                </c:pt>
                <c:pt idx="632">
                  <c:v>-15.744873404230024</c:v>
                </c:pt>
                <c:pt idx="633">
                  <c:v>-15.724691991088051</c:v>
                </c:pt>
                <c:pt idx="634">
                  <c:v>-15.704462719758823</c:v>
                </c:pt>
                <c:pt idx="635">
                  <c:v>-15.684230621834493</c:v>
                </c:pt>
                <c:pt idx="636">
                  <c:v>-15.663961730447188</c:v>
                </c:pt>
                <c:pt idx="637">
                  <c:v>-15.643678568062342</c:v>
                </c:pt>
                <c:pt idx="638">
                  <c:v>-15.623358384803057</c:v>
                </c:pt>
                <c:pt idx="639">
                  <c:v>-15.60301239809302</c:v>
                </c:pt>
                <c:pt idx="640">
                  <c:v>-15.582651882292851</c:v>
                </c:pt>
                <c:pt idx="641">
                  <c:v>-15.562265389207502</c:v>
                </c:pt>
                <c:pt idx="642">
                  <c:v>-15.541841411952412</c:v>
                </c:pt>
                <c:pt idx="643">
                  <c:v>-15.521402642152042</c:v>
                </c:pt>
                <c:pt idx="644">
                  <c:v>-15.500937586167074</c:v>
                </c:pt>
                <c:pt idx="645">
                  <c:v>-15.480469037140338</c:v>
                </c:pt>
                <c:pt idx="646">
                  <c:v>-15.459939661296676</c:v>
                </c:pt>
                <c:pt idx="647">
                  <c:v>-15.439418089908656</c:v>
                </c:pt>
                <c:pt idx="648">
                  <c:v>-15.418846884079434</c:v>
                </c:pt>
                <c:pt idx="649">
                  <c:v>-15.398260372143508</c:v>
                </c:pt>
                <c:pt idx="650">
                  <c:v>-15.377646968061985</c:v>
                </c:pt>
                <c:pt idx="651">
                  <c:v>-15.357018102002646</c:v>
                </c:pt>
                <c:pt idx="652">
                  <c:v>-15.336350603052818</c:v>
                </c:pt>
                <c:pt idx="653">
                  <c:v>-15.315679022629327</c:v>
                </c:pt>
                <c:pt idx="654">
                  <c:v>-15.294957005149939</c:v>
                </c:pt>
                <c:pt idx="655">
                  <c:v>-15.274230745784299</c:v>
                </c:pt>
                <c:pt idx="656">
                  <c:v>-15.253476995049992</c:v>
                </c:pt>
                <c:pt idx="657">
                  <c:v>-15.232695640527888</c:v>
                </c:pt>
                <c:pt idx="658">
                  <c:v>-15.211898214986125</c:v>
                </c:pt>
                <c:pt idx="659">
                  <c:v>-15.19108465123611</c:v>
                </c:pt>
                <c:pt idx="660">
                  <c:v>-15.17021985014537</c:v>
                </c:pt>
                <c:pt idx="661">
                  <c:v>-15.149338680981348</c:v>
                </c:pt>
                <c:pt idx="662">
                  <c:v>-15.128452783456098</c:v>
                </c:pt>
                <c:pt idx="663">
                  <c:v>-15.107515237630878</c:v>
                </c:pt>
                <c:pt idx="664">
                  <c:v>-15.086572792426654</c:v>
                </c:pt>
                <c:pt idx="665">
                  <c:v>-15.065601912343476</c:v>
                </c:pt>
                <c:pt idx="666">
                  <c:v>-15.044614250826372</c:v>
                </c:pt>
                <c:pt idx="667">
                  <c:v>-15.023586159375776</c:v>
                </c:pt>
                <c:pt idx="668">
                  <c:v>-15.002541078402404</c:v>
                </c:pt>
                <c:pt idx="669">
                  <c:v>-14.981490755977326</c:v>
                </c:pt>
                <c:pt idx="670">
                  <c:v>-14.960387819099246</c:v>
                </c:pt>
                <c:pt idx="671">
                  <c:v>-14.939279461098748</c:v>
                </c:pt>
                <c:pt idx="672">
                  <c:v>-14.918141916818758</c:v>
                </c:pt>
                <c:pt idx="673">
                  <c:v>-14.896975061967803</c:v>
                </c:pt>
                <c:pt idx="674">
                  <c:v>-14.875790674316198</c:v>
                </c:pt>
                <c:pt idx="675">
                  <c:v>-14.854588677649341</c:v>
                </c:pt>
                <c:pt idx="676">
                  <c:v>-14.833357059039622</c:v>
                </c:pt>
                <c:pt idx="677">
                  <c:v>-14.812107644019074</c:v>
                </c:pt>
                <c:pt idx="678">
                  <c:v>-14.790828384911659</c:v>
                </c:pt>
                <c:pt idx="679">
                  <c:v>-14.769531139322726</c:v>
                </c:pt>
                <c:pt idx="680">
                  <c:v>-14.748215828122348</c:v>
                </c:pt>
                <c:pt idx="681">
                  <c:v>-14.726858330460548</c:v>
                </c:pt>
                <c:pt idx="682">
                  <c:v>-14.705494576734685</c:v>
                </c:pt>
                <c:pt idx="683">
                  <c:v>-14.68408837276915</c:v>
                </c:pt>
                <c:pt idx="684">
                  <c:v>-14.662663677919786</c:v>
                </c:pt>
                <c:pt idx="685">
                  <c:v>-14.641220409796649</c:v>
                </c:pt>
                <c:pt idx="686">
                  <c:v>-14.619770592179155</c:v>
                </c:pt>
                <c:pt idx="687">
                  <c:v>-14.598265697241548</c:v>
                </c:pt>
                <c:pt idx="688">
                  <c:v>-14.576778333560449</c:v>
                </c:pt>
                <c:pt idx="689">
                  <c:v>-14.555235618868778</c:v>
                </c:pt>
                <c:pt idx="690">
                  <c:v>-14.533673839995744</c:v>
                </c:pt>
                <c:pt idx="691">
                  <c:v>-14.512105105334733</c:v>
                </c:pt>
                <c:pt idx="692">
                  <c:v>-14.49049274432377</c:v>
                </c:pt>
                <c:pt idx="693">
                  <c:v>-14.468873253356765</c:v>
                </c:pt>
                <c:pt idx="694">
                  <c:v>-14.447234349861672</c:v>
                </c:pt>
                <c:pt idx="695">
                  <c:v>-14.425551412897569</c:v>
                </c:pt>
                <c:pt idx="696">
                  <c:v>-14.403861097577694</c:v>
                </c:pt>
                <c:pt idx="697">
                  <c:v>-14.382151065699054</c:v>
                </c:pt>
                <c:pt idx="698">
                  <c:v>-14.360408905961389</c:v>
                </c:pt>
                <c:pt idx="699">
                  <c:v>-14.338634472161656</c:v>
                </c:pt>
                <c:pt idx="700">
                  <c:v>-14.316852331709176</c:v>
                </c:pt>
                <c:pt idx="701">
                  <c:v>-14.295050071161306</c:v>
                </c:pt>
                <c:pt idx="702">
                  <c:v>-14.273215202747453</c:v>
                </c:pt>
                <c:pt idx="703">
                  <c:v>-14.251372402442945</c:v>
                </c:pt>
                <c:pt idx="704">
                  <c:v>-14.229496768057784</c:v>
                </c:pt>
                <c:pt idx="705">
                  <c:v>-14.207600598273538</c:v>
                </c:pt>
                <c:pt idx="706">
                  <c:v>-14.185671327517721</c:v>
                </c:pt>
                <c:pt idx="707">
                  <c:v>-14.163733778336416</c:v>
                </c:pt>
                <c:pt idx="708">
                  <c:v>-14.141775402619368</c:v>
                </c:pt>
                <c:pt idx="709">
                  <c:v>-14.119783575723076</c:v>
                </c:pt>
                <c:pt idx="710">
                  <c:v>-14.097783231851839</c:v>
                </c:pt>
                <c:pt idx="711">
                  <c:v>-14.075736634751145</c:v>
                </c:pt>
                <c:pt idx="712">
                  <c:v>-14.053681319824937</c:v>
                </c:pt>
                <c:pt idx="713">
                  <c:v>-14.031617243519742</c:v>
                </c:pt>
                <c:pt idx="714">
                  <c:v>-14.009519116347681</c:v>
                </c:pt>
                <c:pt idx="715">
                  <c:v>-13.987399419271306</c:v>
                </c:pt>
                <c:pt idx="716">
                  <c:v>-13.965258048544404</c:v>
                </c:pt>
                <c:pt idx="717">
                  <c:v>-13.943094899661554</c:v>
                </c:pt>
                <c:pt idx="718">
                  <c:v>-13.920909867350803</c:v>
                </c:pt>
                <c:pt idx="719">
                  <c:v>-13.898690124087636</c:v>
                </c:pt>
                <c:pt idx="720">
                  <c:v>-13.87646098602252</c:v>
                </c:pt>
                <c:pt idx="721">
                  <c:v>-13.854209643951709</c:v>
                </c:pt>
                <c:pt idx="722">
                  <c:v>-13.8319359894579</c:v>
                </c:pt>
                <c:pt idx="723">
                  <c:v>-13.809639913317545</c:v>
                </c:pt>
                <c:pt idx="724">
                  <c:v>-13.787321305491858</c:v>
                </c:pt>
                <c:pt idx="725">
                  <c:v>-13.76499289775062</c:v>
                </c:pt>
                <c:pt idx="726">
                  <c:v>-13.742616050508556</c:v>
                </c:pt>
                <c:pt idx="727">
                  <c:v>-13.720254946535361</c:v>
                </c:pt>
                <c:pt idx="728">
                  <c:v>-13.697832231970896</c:v>
                </c:pt>
                <c:pt idx="729">
                  <c:v>-13.675412231938084</c:v>
                </c:pt>
                <c:pt idx="730">
                  <c:v>-13.65296906419049</c:v>
                </c:pt>
                <c:pt idx="731">
                  <c:v>-13.630502613019956</c:v>
                </c:pt>
                <c:pt idx="732">
                  <c:v>-13.608012761835365</c:v>
                </c:pt>
                <c:pt idx="733">
                  <c:v>-13.585486384100481</c:v>
                </c:pt>
                <c:pt idx="734">
                  <c:v>-13.56296238859375</c:v>
                </c:pt>
                <c:pt idx="735">
                  <c:v>-13.540401628858717</c:v>
                </c:pt>
                <c:pt idx="736">
                  <c:v>-13.517816993735</c:v>
                </c:pt>
                <c:pt idx="737">
                  <c:v>-13.49522145652637</c:v>
                </c:pt>
                <c:pt idx="738">
                  <c:v>-13.472614959879408</c:v>
                </c:pt>
                <c:pt idx="739">
                  <c:v>-13.449958033009503</c:v>
                </c:pt>
                <c:pt idx="740">
                  <c:v>-13.427303059710271</c:v>
                </c:pt>
                <c:pt idx="741">
                  <c:v>-13.404623683565513</c:v>
                </c:pt>
                <c:pt idx="742">
                  <c:v>-13.381919779222157</c:v>
                </c:pt>
                <c:pt idx="743">
                  <c:v>-13.359191220341454</c:v>
                </c:pt>
                <c:pt idx="744">
                  <c:v>-13.336437879587951</c:v>
                </c:pt>
                <c:pt idx="745">
                  <c:v>-13.31367289833482</c:v>
                </c:pt>
                <c:pt idx="746">
                  <c:v>-13.290896214250107</c:v>
                </c:pt>
                <c:pt idx="747">
                  <c:v>-13.268081135601888</c:v>
                </c:pt>
                <c:pt idx="748">
                  <c:v>-13.245240800972264</c:v>
                </c:pt>
                <c:pt idx="749">
                  <c:v>-13.2223884378693</c:v>
                </c:pt>
                <c:pt idx="750">
                  <c:v>-13.199510598882776</c:v>
                </c:pt>
                <c:pt idx="751">
                  <c:v>-13.176620555281756</c:v>
                </c:pt>
                <c:pt idx="752">
                  <c:v>-13.15370481263543</c:v>
                </c:pt>
                <c:pt idx="753">
                  <c:v>-13.13077668633421</c:v>
                </c:pt>
                <c:pt idx="754">
                  <c:v>-13.107836108859756</c:v>
                </c:pt>
                <c:pt idx="755">
                  <c:v>-13.084842519394055</c:v>
                </c:pt>
                <c:pt idx="756">
                  <c:v>-13.061849723133964</c:v>
                </c:pt>
                <c:pt idx="757">
                  <c:v>-13.038817087251452</c:v>
                </c:pt>
                <c:pt idx="758">
                  <c:v>-13.0157986721951</c:v>
                </c:pt>
                <c:pt idx="759">
                  <c:v>-12.99272659043385</c:v>
                </c:pt>
                <c:pt idx="760">
                  <c:v>-12.969655018520331</c:v>
                </c:pt>
                <c:pt idx="761">
                  <c:v>-12.946556676833024</c:v>
                </c:pt>
                <c:pt idx="762">
                  <c:v>-12.923417757246106</c:v>
                </c:pt>
                <c:pt idx="763">
                  <c:v>-12.90029279094667</c:v>
                </c:pt>
                <c:pt idx="764">
                  <c:v>-12.87712700186322</c:v>
                </c:pt>
                <c:pt idx="765">
                  <c:v>-12.853947641024074</c:v>
                </c:pt>
                <c:pt idx="766">
                  <c:v>-12.830740872012354</c:v>
                </c:pt>
                <c:pt idx="767">
                  <c:v>-12.807534114212711</c:v>
                </c:pt>
                <c:pt idx="768">
                  <c:v>-12.784272126028418</c:v>
                </c:pt>
                <c:pt idx="769">
                  <c:v>-12.761023777957698</c:v>
                </c:pt>
                <c:pt idx="770">
                  <c:v>-12.737733703303068</c:v>
                </c:pt>
                <c:pt idx="771">
                  <c:v>-12.714429440915691</c:v>
                </c:pt>
                <c:pt idx="772">
                  <c:v>-12.691097000879468</c:v>
                </c:pt>
                <c:pt idx="773">
                  <c:v>-12.667764094997509</c:v>
                </c:pt>
                <c:pt idx="774">
                  <c:v>-12.644402797449272</c:v>
                </c:pt>
                <c:pt idx="775">
                  <c:v>-12.621012949262445</c:v>
                </c:pt>
                <c:pt idx="776">
                  <c:v>-12.597608400827305</c:v>
                </c:pt>
                <c:pt idx="777">
                  <c:v>-12.57418906747562</c:v>
                </c:pt>
                <c:pt idx="778">
                  <c:v>-12.550740801662688</c:v>
                </c:pt>
                <c:pt idx="779">
                  <c:v>-12.527291615842518</c:v>
                </c:pt>
                <c:pt idx="780">
                  <c:v>-12.503799158604002</c:v>
                </c:pt>
                <c:pt idx="781">
                  <c:v>-12.480305606498622</c:v>
                </c:pt>
                <c:pt idx="782">
                  <c:v>-12.456768449766924</c:v>
                </c:pt>
                <c:pt idx="783">
                  <c:v>-12.4332300197508</c:v>
                </c:pt>
                <c:pt idx="784">
                  <c:v>-12.409676085840974</c:v>
                </c:pt>
                <c:pt idx="785">
                  <c:v>-12.386092310845957</c:v>
                </c:pt>
                <c:pt idx="786">
                  <c:v>-12.362507068505439</c:v>
                </c:pt>
                <c:pt idx="787">
                  <c:v>-12.338877447153918</c:v>
                </c:pt>
                <c:pt idx="788">
                  <c:v>-12.315246171851772</c:v>
                </c:pt>
                <c:pt idx="789">
                  <c:v>-12.291570167247848</c:v>
                </c:pt>
                <c:pt idx="790">
                  <c:v>-12.26789231823172</c:v>
                </c:pt>
                <c:pt idx="791">
                  <c:v>-12.244198201538467</c:v>
                </c:pt>
                <c:pt idx="792">
                  <c:v>-12.220473283712318</c:v>
                </c:pt>
                <c:pt idx="793">
                  <c:v>-12.196746311484089</c:v>
                </c:pt>
                <c:pt idx="794">
                  <c:v>-12.173002777280464</c:v>
                </c:pt>
                <c:pt idx="795">
                  <c:v>-12.149228061789398</c:v>
                </c:pt>
                <c:pt idx="796">
                  <c:v>-12.125421980261653</c:v>
                </c:pt>
                <c:pt idx="797">
                  <c:v>-12.101613498032526</c:v>
                </c:pt>
                <c:pt idx="798">
                  <c:v>-12.077773388598848</c:v>
                </c:pt>
                <c:pt idx="799">
                  <c:v>-12.053916095666436</c:v>
                </c:pt>
                <c:pt idx="800">
                  <c:v>-12.030056175667729</c:v>
                </c:pt>
                <c:pt idx="801">
                  <c:v>-12.006149538958818</c:v>
                </c:pt>
                <c:pt idx="802">
                  <c:v>-11.98225478165948</c:v>
                </c:pt>
                <c:pt idx="803">
                  <c:v>-11.958327726047017</c:v>
                </c:pt>
                <c:pt idx="804">
                  <c:v>-11.934382953617487</c:v>
                </c:pt>
                <c:pt idx="805">
                  <c:v>-11.910405548479106</c:v>
                </c:pt>
                <c:pt idx="806">
                  <c:v>-11.886424983543376</c:v>
                </c:pt>
                <c:pt idx="807">
                  <c:v>-11.862426370286839</c:v>
                </c:pt>
                <c:pt idx="808">
                  <c:v>-11.838394701136748</c:v>
                </c:pt>
                <c:pt idx="809">
                  <c:v>-11.8143596231623</c:v>
                </c:pt>
                <c:pt idx="810">
                  <c:v>-11.790321111571579</c:v>
                </c:pt>
                <c:pt idx="811">
                  <c:v>-11.76621920053865</c:v>
                </c:pt>
                <c:pt idx="812">
                  <c:v>-11.742128578940861</c:v>
                </c:pt>
                <c:pt idx="813">
                  <c:v>-11.718034265162101</c:v>
                </c:pt>
                <c:pt idx="814">
                  <c:v>-11.693875925983468</c:v>
                </c:pt>
                <c:pt idx="815">
                  <c:v>-11.669728702330486</c:v>
                </c:pt>
                <c:pt idx="816">
                  <c:v>-11.645562381464503</c:v>
                </c:pt>
                <c:pt idx="817">
                  <c:v>-11.621361672181996</c:v>
                </c:pt>
                <c:pt idx="818">
                  <c:v>-11.59717195980479</c:v>
                </c:pt>
                <c:pt idx="819">
                  <c:v>-11.572932380068416</c:v>
                </c:pt>
                <c:pt idx="820">
                  <c:v>-11.548688409714018</c:v>
                </c:pt>
                <c:pt idx="821">
                  <c:v>-11.524440017056326</c:v>
                </c:pt>
                <c:pt idx="822">
                  <c:v>-11.500141188851018</c:v>
                </c:pt>
                <c:pt idx="823">
                  <c:v>-11.475868400481955</c:v>
                </c:pt>
                <c:pt idx="824">
                  <c:v>-11.451529463390319</c:v>
                </c:pt>
                <c:pt idx="825">
                  <c:v>-11.427201074667289</c:v>
                </c:pt>
                <c:pt idx="826">
                  <c:v>-11.40285238427632</c:v>
                </c:pt>
                <c:pt idx="827">
                  <c:v>-11.378483259210801</c:v>
                </c:pt>
                <c:pt idx="828">
                  <c:v>-11.354093565215734</c:v>
                </c:pt>
                <c:pt idx="829">
                  <c:v>-11.32968316677273</c:v>
                </c:pt>
                <c:pt idx="830">
                  <c:v>-11.305267514895373</c:v>
                </c:pt>
                <c:pt idx="831">
                  <c:v>-11.280815329212848</c:v>
                </c:pt>
                <c:pt idx="832">
                  <c:v>-11.256373334260937</c:v>
                </c:pt>
                <c:pt idx="833">
                  <c:v>-11.231863149750492</c:v>
                </c:pt>
                <c:pt idx="834">
                  <c:v>-11.207394385258761</c:v>
                </c:pt>
                <c:pt idx="835">
                  <c:v>-11.182888524082006</c:v>
                </c:pt>
                <c:pt idx="836">
                  <c:v>-11.158345320437068</c:v>
                </c:pt>
                <c:pt idx="837">
                  <c:v>-11.13379617558385</c:v>
                </c:pt>
                <c:pt idx="838">
                  <c:v>-11.109225186796039</c:v>
                </c:pt>
                <c:pt idx="839">
                  <c:v>-11.084648100175269</c:v>
                </c:pt>
                <c:pt idx="840">
                  <c:v>-11.060033013124061</c:v>
                </c:pt>
                <c:pt idx="841">
                  <c:v>-11.035411598187824</c:v>
                </c:pt>
                <c:pt idx="842">
                  <c:v>-11.010799808218326</c:v>
                </c:pt>
                <c:pt idx="843">
                  <c:v>-10.986133563522319</c:v>
                </c:pt>
                <c:pt idx="844">
                  <c:v>-10.961444637434107</c:v>
                </c:pt>
                <c:pt idx="845">
                  <c:v>-10.936781192559165</c:v>
                </c:pt>
                <c:pt idx="846">
                  <c:v>-10.91206268370442</c:v>
                </c:pt>
                <c:pt idx="847">
                  <c:v>-10.887353449982321</c:v>
                </c:pt>
                <c:pt idx="848">
                  <c:v>-10.862621119562856</c:v>
                </c:pt>
                <c:pt idx="849">
                  <c:v>-10.837849280107754</c:v>
                </c:pt>
                <c:pt idx="850">
                  <c:v>-10.813070235369572</c:v>
                </c:pt>
                <c:pt idx="851">
                  <c:v>-10.788283931643818</c:v>
                </c:pt>
                <c:pt idx="852">
                  <c:v>-10.763457589777754</c:v>
                </c:pt>
                <c:pt idx="853">
                  <c:v>-10.738640130410525</c:v>
                </c:pt>
                <c:pt idx="854">
                  <c:v>-10.713815172458331</c:v>
                </c:pt>
                <c:pt idx="855">
                  <c:v>-10.688949709234848</c:v>
                </c:pt>
                <c:pt idx="856">
                  <c:v>-10.664076482455018</c:v>
                </c:pt>
                <c:pt idx="857">
                  <c:v>-10.639195433598005</c:v>
                </c:pt>
                <c:pt idx="858">
                  <c:v>-10.614273324073352</c:v>
                </c:pt>
                <c:pt idx="859">
                  <c:v>-10.589343119416382</c:v>
                </c:pt>
                <c:pt idx="860">
                  <c:v>-10.564388091029016</c:v>
                </c:pt>
                <c:pt idx="861">
                  <c:v>-10.539424766109066</c:v>
                </c:pt>
                <c:pt idx="862">
                  <c:v>-10.514453081480498</c:v>
                </c:pt>
                <c:pt idx="863">
                  <c:v>-10.489472973354276</c:v>
                </c:pt>
                <c:pt idx="864">
                  <c:v>-10.464450728177226</c:v>
                </c:pt>
                <c:pt idx="865">
                  <c:v>-10.439436635072481</c:v>
                </c:pt>
                <c:pt idx="866">
                  <c:v>-10.414396938270469</c:v>
                </c:pt>
                <c:pt idx="867">
                  <c:v>-10.389331449902185</c:v>
                </c:pt>
                <c:pt idx="868">
                  <c:v>-10.364256965549522</c:v>
                </c:pt>
                <c:pt idx="869">
                  <c:v>-10.339173415661531</c:v>
                </c:pt>
                <c:pt idx="870">
                  <c:v>-10.314046595595126</c:v>
                </c:pt>
                <c:pt idx="871">
                  <c:v>-10.288944620831458</c:v>
                </c:pt>
                <c:pt idx="872">
                  <c:v>-10.26379906755415</c:v>
                </c:pt>
                <c:pt idx="873">
                  <c:v>-10.238626804891663</c:v>
                </c:pt>
                <c:pt idx="874">
                  <c:v>-10.21346209965842</c:v>
                </c:pt>
                <c:pt idx="875">
                  <c:v>-10.18825317544791</c:v>
                </c:pt>
                <c:pt idx="876">
                  <c:v>-10.163051656167434</c:v>
                </c:pt>
                <c:pt idx="877">
                  <c:v>-10.137840230885956</c:v>
                </c:pt>
                <c:pt idx="878">
                  <c:v>-10.112601417842139</c:v>
                </c:pt>
                <c:pt idx="879">
                  <c:v>-10.087352455389096</c:v>
                </c:pt>
                <c:pt idx="880">
                  <c:v>-10.062075772961625</c:v>
                </c:pt>
                <c:pt idx="881">
                  <c:v>-10.036788692039625</c:v>
                </c:pt>
                <c:pt idx="882">
                  <c:v>-10.01149112969809</c:v>
                </c:pt>
                <c:pt idx="883">
                  <c:v>-9.9861830021478646</c:v>
                </c:pt>
                <c:pt idx="884">
                  <c:v>-9.9608288927737707</c:v>
                </c:pt>
                <c:pt idx="885">
                  <c:v>-9.9354992907561748</c:v>
                </c:pt>
                <c:pt idx="886">
                  <c:v>-9.910141110924279</c:v>
                </c:pt>
                <c:pt idx="887">
                  <c:v>-9.8847541305647066</c:v>
                </c:pt>
                <c:pt idx="888">
                  <c:v>-9.859373816421872</c:v>
                </c:pt>
                <c:pt idx="889">
                  <c:v>-9.8339465397758268</c:v>
                </c:pt>
                <c:pt idx="890">
                  <c:v>-9.8085257468370219</c:v>
                </c:pt>
                <c:pt idx="891">
                  <c:v>-9.7830755151378188</c:v>
                </c:pt>
                <c:pt idx="892">
                  <c:v>-9.7576136418088169</c:v>
                </c:pt>
                <c:pt idx="893">
                  <c:v>-9.7321400313201494</c:v>
                </c:pt>
                <c:pt idx="894">
                  <c:v>-9.7066545871060264</c:v>
                </c:pt>
                <c:pt idx="895">
                  <c:v>-9.6811390402654869</c:v>
                </c:pt>
                <c:pt idx="896">
                  <c:v>-9.6556295871352766</c:v>
                </c:pt>
                <c:pt idx="897">
                  <c:v>-9.6301080039413289</c:v>
                </c:pt>
                <c:pt idx="898">
                  <c:v>-9.6045375601880227</c:v>
                </c:pt>
                <c:pt idx="899">
                  <c:v>-9.5789913163944629</c:v>
                </c:pt>
                <c:pt idx="900">
                  <c:v>-9.5533958121426767</c:v>
                </c:pt>
                <c:pt idx="901">
                  <c:v>-9.5278244930342559</c:v>
                </c:pt>
                <c:pt idx="902">
                  <c:v>-9.5022035066695771</c:v>
                </c:pt>
                <c:pt idx="903">
                  <c:v>-9.4765695685825246</c:v>
                </c:pt>
                <c:pt idx="904">
                  <c:v>-9.4509225692027563</c:v>
                </c:pt>
                <c:pt idx="905">
                  <c:v>-9.4252810576793546</c:v>
                </c:pt>
                <c:pt idx="906">
                  <c:v>-9.3996076525439882</c:v>
                </c:pt>
                <c:pt idx="907">
                  <c:v>-9.3739208502134161</c:v>
                </c:pt>
                <c:pt idx="908">
                  <c:v>-9.3482205360604951</c:v>
                </c:pt>
                <c:pt idx="909">
                  <c:v>-9.3225065941448815</c:v>
                </c:pt>
                <c:pt idx="910">
                  <c:v>-9.2967789071932359</c:v>
                </c:pt>
                <c:pt idx="911">
                  <c:v>-9.2710373565802566</c:v>
                </c:pt>
                <c:pt idx="912">
                  <c:v>-9.2452818223062323</c:v>
                </c:pt>
                <c:pt idx="913">
                  <c:v>-9.2195121829773985</c:v>
                </c:pt>
                <c:pt idx="914">
                  <c:v>-9.193728315784151</c:v>
                </c:pt>
                <c:pt idx="915">
                  <c:v>-9.1679300964790063</c:v>
                </c:pt>
                <c:pt idx="916">
                  <c:v>-9.1421173993547988</c:v>
                </c:pt>
                <c:pt idx="917">
                  <c:v>-9.116290097221583</c:v>
                </c:pt>
                <c:pt idx="918">
                  <c:v>-9.0904287202143959</c:v>
                </c:pt>
                <c:pt idx="919">
                  <c:v>-9.0645717657398919</c:v>
                </c:pt>
                <c:pt idx="920">
                  <c:v>-9.0386998152123788</c:v>
                </c:pt>
                <c:pt idx="921">
                  <c:v>-9.0128127352729202</c:v>
                </c:pt>
                <c:pt idx="922">
                  <c:v>-8.9869103909600234</c:v>
                </c:pt>
                <c:pt idx="923">
                  <c:v>-8.9609926456841524</c:v>
                </c:pt>
                <c:pt idx="924">
                  <c:v>-8.9350396864737274</c:v>
                </c:pt>
                <c:pt idx="925">
                  <c:v>-8.9091301291141853</c:v>
                </c:pt>
                <c:pt idx="926">
                  <c:v>-8.8831456132136708</c:v>
                </c:pt>
                <c:pt idx="927">
                  <c:v>-8.8571847110254538</c:v>
                </c:pt>
                <c:pt idx="928">
                  <c:v>-8.8311879112208604</c:v>
                </c:pt>
                <c:pt idx="929">
                  <c:v>-8.8051948181825033</c:v>
                </c:pt>
                <c:pt idx="930">
                  <c:v>-8.7791854380036725</c:v>
                </c:pt>
                <c:pt idx="931">
                  <c:v>-8.7531395409550736</c:v>
                </c:pt>
                <c:pt idx="932">
                  <c:v>-8.7270970769008649</c:v>
                </c:pt>
                <c:pt idx="933">
                  <c:v>-8.701037871410481</c:v>
                </c:pt>
                <c:pt idx="934">
                  <c:v>-8.6750022890448548</c:v>
                </c:pt>
                <c:pt idx="935">
                  <c:v>-8.6489092546861688</c:v>
                </c:pt>
                <c:pt idx="936">
                  <c:v>-8.6227990084516506</c:v>
                </c:pt>
                <c:pt idx="937">
                  <c:v>-8.596691832222584</c:v>
                </c:pt>
                <c:pt idx="938">
                  <c:v>-8.5705877483964574</c:v>
                </c:pt>
                <c:pt idx="939">
                  <c:v>-8.5444250787205931</c:v>
                </c:pt>
                <c:pt idx="940">
                  <c:v>-8.518265171399392</c:v>
                </c:pt>
                <c:pt idx="941">
                  <c:v>-8.49212873909031</c:v>
                </c:pt>
                <c:pt idx="942">
                  <c:v>-8.4659329672158545</c:v>
                </c:pt>
                <c:pt idx="943">
                  <c:v>-8.4397397628587321</c:v>
                </c:pt>
                <c:pt idx="944">
                  <c:v>-8.4135491443241168</c:v>
                </c:pt>
                <c:pt idx="945">
                  <c:v>-8.3873192313288207</c:v>
                </c:pt>
                <c:pt idx="946">
                  <c:v>-8.3610916807315689</c:v>
                </c:pt>
                <c:pt idx="947">
                  <c:v>-8.3348454287591789</c:v>
                </c:pt>
                <c:pt idx="948">
                  <c:v>-8.3085802939107847</c:v>
                </c:pt>
                <c:pt idx="949">
                  <c:v>-8.2823173054671457</c:v>
                </c:pt>
                <c:pt idx="950">
                  <c:v>-8.2560351980167841</c:v>
                </c:pt>
                <c:pt idx="951">
                  <c:v>-8.2297337841099925</c:v>
                </c:pt>
                <c:pt idx="952">
                  <c:v>-8.2034128737684746</c:v>
                </c:pt>
                <c:pt idx="953">
                  <c:v>-8.1771152429520999</c:v>
                </c:pt>
                <c:pt idx="954">
                  <c:v>-8.1507548974871114</c:v>
                </c:pt>
                <c:pt idx="955">
                  <c:v>-8.1244177163606448</c:v>
                </c:pt>
                <c:pt idx="956">
                  <c:v>-8.098038841007849</c:v>
                </c:pt>
                <c:pt idx="957">
                  <c:v>-8.0716831488281731</c:v>
                </c:pt>
                <c:pt idx="958">
                  <c:v>-8.0452853592008466</c:v>
                </c:pt>
                <c:pt idx="959">
                  <c:v>-8.0188888641536309</c:v>
                </c:pt>
                <c:pt idx="960">
                  <c:v>-7.9924716936324112</c:v>
                </c:pt>
                <c:pt idx="961">
                  <c:v>-7.9660556872785895</c:v>
                </c:pt>
                <c:pt idx="962">
                  <c:v>-7.9396408509935812</c:v>
                </c:pt>
                <c:pt idx="963">
                  <c:v>-7.9131827989381804</c:v>
                </c:pt>
                <c:pt idx="964">
                  <c:v>-7.8867256333566234</c:v>
                </c:pt>
                <c:pt idx="965">
                  <c:v>-7.8602246684451655</c:v>
                </c:pt>
                <c:pt idx="966">
                  <c:v>-7.8337467159792924</c:v>
                </c:pt>
                <c:pt idx="967">
                  <c:v>-7.8072470125637814</c:v>
                </c:pt>
                <c:pt idx="968">
                  <c:v>-7.7807479030741939</c:v>
                </c:pt>
                <c:pt idx="969">
                  <c:v>-7.7542040916338504</c:v>
                </c:pt>
                <c:pt idx="970">
                  <c:v>-7.7276605658450865</c:v>
                </c:pt>
                <c:pt idx="971">
                  <c:v>-7.7011401262364778</c:v>
                </c:pt>
                <c:pt idx="972">
                  <c:v>-7.6745514782633855</c:v>
                </c:pt>
                <c:pt idx="973">
                  <c:v>-7.6479857528905137</c:v>
                </c:pt>
                <c:pt idx="974">
                  <c:v>-7.6214201422980299</c:v>
                </c:pt>
                <c:pt idx="975">
                  <c:v>-7.5947852801476685</c:v>
                </c:pt>
                <c:pt idx="976">
                  <c:v>-7.5681964419775385</c:v>
                </c:pt>
                <c:pt idx="977">
                  <c:v>-7.5415842577246055</c:v>
                </c:pt>
                <c:pt idx="978">
                  <c:v>-7.5149718399047245</c:v>
                </c:pt>
                <c:pt idx="979">
                  <c:v>-7.4883122853522632</c:v>
                </c:pt>
                <c:pt idx="980">
                  <c:v>-7.4616521477383424</c:v>
                </c:pt>
                <c:pt idx="981">
                  <c:v>-7.4349914150235534</c:v>
                </c:pt>
                <c:pt idx="982">
                  <c:v>-7.4083063757356831</c:v>
                </c:pt>
                <c:pt idx="983">
                  <c:v>-7.3816205464845899</c:v>
                </c:pt>
                <c:pt idx="984">
                  <c:v>-7.3548861720646066</c:v>
                </c:pt>
                <c:pt idx="985">
                  <c:v>-7.328198546680242</c:v>
                </c:pt>
                <c:pt idx="986">
                  <c:v>-7.3014619981439024</c:v>
                </c:pt>
                <c:pt idx="987">
                  <c:v>-7.2747483805227091</c:v>
                </c:pt>
                <c:pt idx="988">
                  <c:v>-7.2479852785880006</c:v>
                </c:pt>
                <c:pt idx="989">
                  <c:v>-7.2212207592642894</c:v>
                </c:pt>
                <c:pt idx="990">
                  <c:v>-7.1944304010082245</c:v>
                </c:pt>
                <c:pt idx="991">
                  <c:v>-7.1676628911413509</c:v>
                </c:pt>
                <c:pt idx="992">
                  <c:v>-7.1408693154749434</c:v>
                </c:pt>
                <c:pt idx="993">
                  <c:v>-7.11407404932927</c:v>
                </c:pt>
                <c:pt idx="994">
                  <c:v>-7.0872523007363082</c:v>
                </c:pt>
                <c:pt idx="995">
                  <c:v>-7.0604037635279955</c:v>
                </c:pt>
                <c:pt idx="996">
                  <c:v>-7.0335780369124068</c:v>
                </c:pt>
                <c:pt idx="997">
                  <c:v>-7.006725275334472</c:v>
                </c:pt>
                <c:pt idx="998">
                  <c:v>-6.9798703085955882</c:v>
                </c:pt>
                <c:pt idx="999">
                  <c:v>-6.9529878624996675</c:v>
                </c:pt>
                <c:pt idx="1000">
                  <c:v>-6.9261029531466995</c:v>
                </c:pt>
                <c:pt idx="1001">
                  <c:v>-6.8992155459282305</c:v>
                </c:pt>
                <c:pt idx="1002">
                  <c:v>-6.8723256057137414</c:v>
                </c:pt>
                <c:pt idx="1003">
                  <c:v>-6.8454074592279355</c:v>
                </c:pt>
                <c:pt idx="1004">
                  <c:v>-6.8184607680401159</c:v>
                </c:pt>
                <c:pt idx="1005">
                  <c:v>-6.7915110282046074</c:v>
                </c:pt>
                <c:pt idx="1006">
                  <c:v>-6.764584140037309</c:v>
                </c:pt>
                <c:pt idx="1007">
                  <c:v>-6.7376282787711883</c:v>
                </c:pt>
                <c:pt idx="1008">
                  <c:v>-6.710643090886081</c:v>
                </c:pt>
                <c:pt idx="1009">
                  <c:v>-6.6836544720386115</c:v>
                </c:pt>
                <c:pt idx="1010">
                  <c:v>-6.6566887357968998</c:v>
                </c:pt>
                <c:pt idx="1011">
                  <c:v>-6.6296932184332844</c:v>
                </c:pt>
                <c:pt idx="1012">
                  <c:v>-6.6026675502793264</c:v>
                </c:pt>
                <c:pt idx="1013">
                  <c:v>-6.5756380397953693</c:v>
                </c:pt>
                <c:pt idx="1014">
                  <c:v>-6.5486314277317774</c:v>
                </c:pt>
                <c:pt idx="1015">
                  <c:v>-6.5215672772915347</c:v>
                </c:pt>
                <c:pt idx="1016">
                  <c:v>-6.4945259158072295</c:v>
                </c:pt>
                <c:pt idx="1017">
                  <c:v>-6.4674804930272085</c:v>
                </c:pt>
                <c:pt idx="1018">
                  <c:v>-6.4404037095701483</c:v>
                </c:pt>
                <c:pt idx="1019">
                  <c:v>-6.4133225208702944</c:v>
                </c:pt>
                <c:pt idx="1020">
                  <c:v>-6.3862368650341832</c:v>
                </c:pt>
                <c:pt idx="1021">
                  <c:v>-6.3591190899931433</c:v>
                </c:pt>
                <c:pt idx="1022">
                  <c:v>-6.3319964856257824</c:v>
                </c:pt>
                <c:pt idx="1023">
                  <c:v>-6.3048689837466734</c:v>
                </c:pt>
                <c:pt idx="1024">
                  <c:v>-6.2777365150050661</c:v>
                </c:pt>
                <c:pt idx="1025">
                  <c:v>-6.2505990088586412</c:v>
                </c:pt>
                <c:pt idx="1026">
                  <c:v>-6.2234563935472398</c:v>
                </c:pt>
                <c:pt idx="1027">
                  <c:v>-6.1962802848298724</c:v>
                </c:pt>
                <c:pt idx="1028">
                  <c:v>-6.1690986712827485</c:v>
                </c:pt>
                <c:pt idx="1029">
                  <c:v>-6.1419400348220474</c:v>
                </c:pt>
                <c:pt idx="1030">
                  <c:v>-6.1147472998720485</c:v>
                </c:pt>
                <c:pt idx="1031">
                  <c:v>-6.087548820160821</c:v>
                </c:pt>
                <c:pt idx="1032">
                  <c:v>-6.0603155685144419</c:v>
                </c:pt>
                <c:pt idx="1033">
                  <c:v>-6.0331342920736004</c:v>
                </c:pt>
                <c:pt idx="1034">
                  <c:v>-6.0058596620554345</c:v>
                </c:pt>
                <c:pt idx="1035">
                  <c:v>-5.9786370909933932</c:v>
                </c:pt>
                <c:pt idx="1036">
                  <c:v>-5.951378869501962</c:v>
                </c:pt>
                <c:pt idx="1037">
                  <c:v>-5.9241437150861174</c:v>
                </c:pt>
                <c:pt idx="1038">
                  <c:v>-5.8968427103107164</c:v>
                </c:pt>
                <c:pt idx="1039">
                  <c:v>-5.8695645776133345</c:v>
                </c:pt>
                <c:pt idx="1040">
                  <c:v>-5.8423096300069695</c:v>
                </c:pt>
                <c:pt idx="1041">
                  <c:v>-5.8150178654188656</c:v>
                </c:pt>
                <c:pt idx="1042">
                  <c:v>-5.7877190609586222</c:v>
                </c:pt>
                <c:pt idx="1043">
                  <c:v>-5.7604131106432064</c:v>
                </c:pt>
                <c:pt idx="1044">
                  <c:v>-5.7330693163922914</c:v>
                </c:pt>
                <c:pt idx="1045">
                  <c:v>-5.7057486023073434</c:v>
                </c:pt>
                <c:pt idx="1046">
                  <c:v>-5.6783895269931604</c:v>
                </c:pt>
                <c:pt idx="1047">
                  <c:v>-5.6510535944873324</c:v>
                </c:pt>
                <c:pt idx="1048">
                  <c:v>-5.6236787687873075</c:v>
                </c:pt>
                <c:pt idx="1049">
                  <c:v>-5.5963584803901583</c:v>
                </c:pt>
                <c:pt idx="1050">
                  <c:v>-5.5689675701096855</c:v>
                </c:pt>
                <c:pt idx="1051">
                  <c:v>-5.5415999194237324</c:v>
                </c:pt>
                <c:pt idx="1052">
                  <c:v>-5.514160466308879</c:v>
                </c:pt>
                <c:pt idx="1053">
                  <c:v>-5.4867759672812495</c:v>
                </c:pt>
                <c:pt idx="1054">
                  <c:v>-5.4593508846431806</c:v>
                </c:pt>
                <c:pt idx="1055">
                  <c:v>-5.4319814407625824</c:v>
                </c:pt>
                <c:pt idx="1056">
                  <c:v>-5.4045386990424849</c:v>
                </c:pt>
                <c:pt idx="1057">
                  <c:v>-5.3770867522076955</c:v>
                </c:pt>
                <c:pt idx="1058">
                  <c:v>-5.3496582282067395</c:v>
                </c:pt>
                <c:pt idx="1059">
                  <c:v>-5.3221875938417655</c:v>
                </c:pt>
                <c:pt idx="1060">
                  <c:v>-5.2947404185341824</c:v>
                </c:pt>
                <c:pt idx="1061">
                  <c:v>-5.2672837751271517</c:v>
                </c:pt>
                <c:pt idx="1062">
                  <c:v>-5.2397840481735116</c:v>
                </c:pt>
                <c:pt idx="1063">
                  <c:v>-5.2122741882955825</c:v>
                </c:pt>
                <c:pt idx="1064">
                  <c:v>-5.1847878430959584</c:v>
                </c:pt>
                <c:pt idx="1065">
                  <c:v>-5.1573253811276905</c:v>
                </c:pt>
                <c:pt idx="1066">
                  <c:v>-5.1297846506309543</c:v>
                </c:pt>
                <c:pt idx="1067">
                  <c:v>-5.1023018226630885</c:v>
                </c:pt>
                <c:pt idx="1068">
                  <c:v>-5.074739646774268</c:v>
                </c:pt>
                <c:pt idx="1069">
                  <c:v>-5.0472357571123885</c:v>
                </c:pt>
                <c:pt idx="1070">
                  <c:v>-5.0196863321371819</c:v>
                </c:pt>
                <c:pt idx="1071">
                  <c:v>-4.9921608460031806</c:v>
                </c:pt>
                <c:pt idx="1072">
                  <c:v>-4.9645537582329355</c:v>
                </c:pt>
                <c:pt idx="1073">
                  <c:v>-4.9370412354020123</c:v>
                </c:pt>
                <c:pt idx="1074">
                  <c:v>-4.9094463293697554</c:v>
                </c:pt>
                <c:pt idx="1075">
                  <c:v>-4.8818394557824893</c:v>
                </c:pt>
                <c:pt idx="1076">
                  <c:v>-4.8542565157457656</c:v>
                </c:pt>
                <c:pt idx="1077">
                  <c:v>-4.8266979121327518</c:v>
                </c:pt>
                <c:pt idx="1078">
                  <c:v>-4.7990544814837524</c:v>
                </c:pt>
                <c:pt idx="1079">
                  <c:v>-4.7715084293413934</c:v>
                </c:pt>
                <c:pt idx="1080">
                  <c:v>-4.7438766983606424</c:v>
                </c:pt>
                <c:pt idx="1081">
                  <c:v>-4.7162321110667724</c:v>
                </c:pt>
                <c:pt idx="1082">
                  <c:v>-4.6886118181220615</c:v>
                </c:pt>
                <c:pt idx="1083">
                  <c:v>-4.6609786390800645</c:v>
                </c:pt>
                <c:pt idx="1084">
                  <c:v>-4.6333323374141804</c:v>
                </c:pt>
                <c:pt idx="1085">
                  <c:v>-4.6056726708409395</c:v>
                </c:pt>
                <c:pt idx="1086">
                  <c:v>-4.5780376761386687</c:v>
                </c:pt>
                <c:pt idx="1087">
                  <c:v>-4.5503122439601942</c:v>
                </c:pt>
                <c:pt idx="1088">
                  <c:v>-4.5226884740663866</c:v>
                </c:pt>
                <c:pt idx="1089">
                  <c:v>-4.4950122709693758</c:v>
                </c:pt>
                <c:pt idx="1090">
                  <c:v>-4.4673218875109795</c:v>
                </c:pt>
                <c:pt idx="1091">
                  <c:v>-4.4396565282023834</c:v>
                </c:pt>
                <c:pt idx="1092">
                  <c:v>-4.4118974873282424</c:v>
                </c:pt>
                <c:pt idx="1093">
                  <c:v>-4.3842028811309905</c:v>
                </c:pt>
                <c:pt idx="1094">
                  <c:v>-4.356533702300279</c:v>
                </c:pt>
                <c:pt idx="1095">
                  <c:v>-4.3288094627007681</c:v>
                </c:pt>
                <c:pt idx="1096">
                  <c:v>-4.3010698383800063</c:v>
                </c:pt>
                <c:pt idx="1097">
                  <c:v>-4.2733145237411314</c:v>
                </c:pt>
                <c:pt idx="1098">
                  <c:v>-4.2455844818693107</c:v>
                </c:pt>
                <c:pt idx="1099">
                  <c:v>-4.2178386563025656</c:v>
                </c:pt>
                <c:pt idx="1100">
                  <c:v>-4.1900767274965665</c:v>
                </c:pt>
                <c:pt idx="1101">
                  <c:v>-4.1622983672336105</c:v>
                </c:pt>
                <c:pt idx="1102">
                  <c:v>-4.1345456216811209</c:v>
                </c:pt>
                <c:pt idx="1103">
                  <c:v>-4.1067763336206093</c:v>
                </c:pt>
                <c:pt idx="1104">
                  <c:v>-4.0789471995628643</c:v>
                </c:pt>
                <c:pt idx="1105">
                  <c:v>-4.0512299984430822</c:v>
                </c:pt>
                <c:pt idx="1106">
                  <c:v>-4.0234092795288845</c:v>
                </c:pt>
                <c:pt idx="1107">
                  <c:v>-3.9956144425679612</c:v>
                </c:pt>
                <c:pt idx="1108">
                  <c:v>-3.9678018629754099</c:v>
                </c:pt>
                <c:pt idx="1109">
                  <c:v>-3.9400156314266837</c:v>
                </c:pt>
                <c:pt idx="1110">
                  <c:v>-3.9122115143282259</c:v>
                </c:pt>
                <c:pt idx="1111">
                  <c:v>-3.884389121600202</c:v>
                </c:pt>
                <c:pt idx="1112">
                  <c:v>-3.8565480516893347</c:v>
                </c:pt>
                <c:pt idx="1113">
                  <c:v>-3.828733654154242</c:v>
                </c:pt>
                <c:pt idx="1114">
                  <c:v>-3.8009004099422277</c:v>
                </c:pt>
                <c:pt idx="1115">
                  <c:v>-3.7730478959478084</c:v>
                </c:pt>
                <c:pt idx="1116">
                  <c:v>-3.7451756762263368</c:v>
                </c:pt>
                <c:pt idx="1117">
                  <c:v>-3.7173304339711013</c:v>
                </c:pt>
                <c:pt idx="1118">
                  <c:v>-3.6895127724654899</c:v>
                </c:pt>
                <c:pt idx="1119">
                  <c:v>-3.6615797691525649</c:v>
                </c:pt>
                <c:pt idx="1120">
                  <c:v>-3.6337216266216852</c:v>
                </c:pt>
                <c:pt idx="1121">
                  <c:v>-3.6058428973297367</c:v>
                </c:pt>
                <c:pt idx="1122">
                  <c:v>-3.577992059487948</c:v>
                </c:pt>
                <c:pt idx="1123">
                  <c:v>-3.5500710638788164</c:v>
                </c:pt>
                <c:pt idx="1124">
                  <c:v>-3.5221777189818892</c:v>
                </c:pt>
                <c:pt idx="1125">
                  <c:v>-3.4942625428542176</c:v>
                </c:pt>
                <c:pt idx="1126">
                  <c:v>-3.4663755421679996</c:v>
                </c:pt>
                <c:pt idx="1127">
                  <c:v>-3.4384664457849463</c:v>
                </c:pt>
                <c:pt idx="1128">
                  <c:v>-3.4105860711077312</c:v>
                </c:pt>
                <c:pt idx="1129">
                  <c:v>-3.3826833324670238</c:v>
                </c:pt>
                <c:pt idx="1130">
                  <c:v>-3.3547576657971279</c:v>
                </c:pt>
                <c:pt idx="1131">
                  <c:v>-3.3268084876718373</c:v>
                </c:pt>
                <c:pt idx="1132">
                  <c:v>-3.2988882975412626</c:v>
                </c:pt>
                <c:pt idx="1133">
                  <c:v>-3.270944274754791</c:v>
                </c:pt>
                <c:pt idx="1134">
                  <c:v>-3.2429757971807871</c:v>
                </c:pt>
                <c:pt idx="1135">
                  <c:v>-3.2150911928041142</c:v>
                </c:pt>
                <c:pt idx="1136">
                  <c:v>-3.187127769901724</c:v>
                </c:pt>
                <c:pt idx="1137">
                  <c:v>-3.1591388805800946</c:v>
                </c:pt>
                <c:pt idx="1138">
                  <c:v>-3.1311797801786279</c:v>
                </c:pt>
                <c:pt idx="1139">
                  <c:v>-3.1031948189674261</c:v>
                </c:pt>
                <c:pt idx="1140">
                  <c:v>-3.0752402458509942</c:v>
                </c:pt>
                <c:pt idx="1141">
                  <c:v>-3.0472594071129881</c:v>
                </c:pt>
                <c:pt idx="1142">
                  <c:v>-3.0193095816095554</c:v>
                </c:pt>
                <c:pt idx="1143">
                  <c:v>-2.9913330749631508</c:v>
                </c:pt>
                <c:pt idx="1144">
                  <c:v>-2.9633882344023612</c:v>
                </c:pt>
                <c:pt idx="1145">
                  <c:v>-2.9354162861850117</c:v>
                </c:pt>
                <c:pt idx="1146">
                  <c:v>-2.9073561959290388</c:v>
                </c:pt>
                <c:pt idx="1147">
                  <c:v>-2.8793878815214602</c:v>
                </c:pt>
                <c:pt idx="1148">
                  <c:v>-2.851452608318815</c:v>
                </c:pt>
                <c:pt idx="1149">
                  <c:v>-2.8233652437564212</c:v>
                </c:pt>
                <c:pt idx="1150">
                  <c:v>-2.7954345004829633</c:v>
                </c:pt>
                <c:pt idx="1151">
                  <c:v>-2.7673486676443368</c:v>
                </c:pt>
                <c:pt idx="1152">
                  <c:v>-2.7393587363063991</c:v>
                </c:pt>
                <c:pt idx="1153">
                  <c:v>-2.7113384733805734</c:v>
                </c:pt>
                <c:pt idx="1154">
                  <c:v>-2.6833521950915054</c:v>
                </c:pt>
                <c:pt idx="1155">
                  <c:v>-2.6552690485341146</c:v>
                </c:pt>
                <c:pt idx="1156">
                  <c:v>-2.6272192566091124</c:v>
                </c:pt>
                <c:pt idx="1157">
                  <c:v>-2.5992712740460786</c:v>
                </c:pt>
                <c:pt idx="1158">
                  <c:v>-2.5712240711245031</c:v>
                </c:pt>
                <c:pt idx="1159">
                  <c:v>-2.5431432290815299</c:v>
                </c:pt>
                <c:pt idx="1160">
                  <c:v>-2.5151668854128277</c:v>
                </c:pt>
                <c:pt idx="1161">
                  <c:v>-2.4870873093113612</c:v>
                </c:pt>
                <c:pt idx="1162">
                  <c:v>-2.4590434067254767</c:v>
                </c:pt>
                <c:pt idx="1163">
                  <c:v>-2.4309643620234542</c:v>
                </c:pt>
                <c:pt idx="1164">
                  <c:v>-2.402994704942532</c:v>
                </c:pt>
                <c:pt idx="1165">
                  <c:v>-2.3749170725714031</c:v>
                </c:pt>
                <c:pt idx="1166">
                  <c:v>-2.346876836275972</c:v>
                </c:pt>
                <c:pt idx="1167">
                  <c:v>-2.3187998197777073</c:v>
                </c:pt>
                <c:pt idx="1168">
                  <c:v>-2.2906846645214411</c:v>
                </c:pt>
                <c:pt idx="1169">
                  <c:v>-2.2627621422333202</c:v>
                </c:pt>
                <c:pt idx="1170">
                  <c:v>-2.2346476506964312</c:v>
                </c:pt>
                <c:pt idx="1171">
                  <c:v>-2.2065719584492411</c:v>
                </c:pt>
                <c:pt idx="1172">
                  <c:v>-2.1784561698153926</c:v>
                </c:pt>
                <c:pt idx="1173">
                  <c:v>-2.1504615832141867</c:v>
                </c:pt>
                <c:pt idx="1174">
                  <c:v>-2.1224279700392028</c:v>
                </c:pt>
                <c:pt idx="1175">
                  <c:v>-2.0942701391200567</c:v>
                </c:pt>
                <c:pt idx="1176">
                  <c:v>-2.0662372831834639</c:v>
                </c:pt>
                <c:pt idx="1177">
                  <c:v>-2.0380767933169386</c:v>
                </c:pt>
                <c:pt idx="1178">
                  <c:v>-2.0101318025417738</c:v>
                </c:pt>
                <c:pt idx="1179">
                  <c:v>-1.9820580387730393</c:v>
                </c:pt>
                <c:pt idx="1180">
                  <c:v>-1.9539395711807621</c:v>
                </c:pt>
                <c:pt idx="1181">
                  <c:v>-1.9259562923810598</c:v>
                </c:pt>
                <c:pt idx="1182">
                  <c:v>-1.8978373800538992</c:v>
                </c:pt>
                <c:pt idx="1183">
                  <c:v>-1.8696703724660606</c:v>
                </c:pt>
                <c:pt idx="1184">
                  <c:v>-1.8417383196543782</c:v>
                </c:pt>
                <c:pt idx="1185">
                  <c:v>-1.8135693449951018</c:v>
                </c:pt>
                <c:pt idx="1186">
                  <c:v>-1.7854464852780398</c:v>
                </c:pt>
                <c:pt idx="1187">
                  <c:v>-1.7574715872707878</c:v>
                </c:pt>
                <c:pt idx="1188">
                  <c:v>-1.729348075030823</c:v>
                </c:pt>
                <c:pt idx="1189">
                  <c:v>-1.7013773661781848</c:v>
                </c:pt>
                <c:pt idx="1190">
                  <c:v>-1.6731485345757429</c:v>
                </c:pt>
                <c:pt idx="1191">
                  <c:v>-1.6451805538792841</c:v>
                </c:pt>
                <c:pt idx="1192">
                  <c:v>-1.6170538536963621</c:v>
                </c:pt>
                <c:pt idx="1193">
                  <c:v>-1.5890906108321747</c:v>
                </c:pt>
                <c:pt idx="1194">
                  <c:v>-1.5610752763776379</c:v>
                </c:pt>
                <c:pt idx="1195">
                  <c:v>-1.5328907613963403</c:v>
                </c:pt>
                <c:pt idx="1196">
                  <c:v>-1.5048766653264316</c:v>
                </c:pt>
                <c:pt idx="1197">
                  <c:v>-1.4769241215748419</c:v>
                </c:pt>
                <c:pt idx="1198">
                  <c:v>-1.4486741190762624</c:v>
                </c:pt>
                <c:pt idx="1199">
                  <c:v>-1.4207252745003458</c:v>
                </c:pt>
                <c:pt idx="1200">
                  <c:v>-1.3927185776014781</c:v>
                </c:pt>
                <c:pt idx="1201">
                  <c:v>-1.3646504603168148</c:v>
                </c:pt>
                <c:pt idx="1202">
                  <c:v>-1.3366480517319861</c:v>
                </c:pt>
                <c:pt idx="1203">
                  <c:v>-1.3087155620252189</c:v>
                </c:pt>
                <c:pt idx="1204">
                  <c:v>-1.2805841218187362</c:v>
                </c:pt>
                <c:pt idx="1205">
                  <c:v>-1.2526597289525525</c:v>
                </c:pt>
                <c:pt idx="1206">
                  <c:v>-1.2246706188757706</c:v>
                </c:pt>
                <c:pt idx="1207">
                  <c:v>-1.1966122441509321</c:v>
                </c:pt>
                <c:pt idx="1208">
                  <c:v>-1.1686294479758113</c:v>
                </c:pt>
                <c:pt idx="1209">
                  <c:v>-1.1407277845979733</c:v>
                </c:pt>
                <c:pt idx="1210">
                  <c:v>-1.1127560079699879</c:v>
                </c:pt>
                <c:pt idx="1211">
                  <c:v>-1.0847086877971288</c:v>
                </c:pt>
                <c:pt idx="1212">
                  <c:v>-1.056911183336698</c:v>
                </c:pt>
                <c:pt idx="1213">
                  <c:v>-1.0288733138420054</c:v>
                </c:pt>
                <c:pt idx="1214">
                  <c:v>-1.0012745890792858</c:v>
                </c:pt>
                <c:pt idx="1215">
                  <c:v>-0.97325322224389044</c:v>
                </c:pt>
                <c:pt idx="1216">
                  <c:v>-0.94551261927985453</c:v>
                </c:pt>
                <c:pt idx="1217">
                  <c:v>-0.9175059011101987</c:v>
                </c:pt>
                <c:pt idx="1218">
                  <c:v>-0.8897984392839926</c:v>
                </c:pt>
                <c:pt idx="1219">
                  <c:v>-0.86201292953008379</c:v>
                </c:pt>
                <c:pt idx="1220">
                  <c:v>-0.83435144330610023</c:v>
                </c:pt>
                <c:pt idx="1221">
                  <c:v>-0.80639259401987884</c:v>
                </c:pt>
                <c:pt idx="1222">
                  <c:v>-0.77877908800803775</c:v>
                </c:pt>
                <c:pt idx="1223">
                  <c:v>-0.75108289924173155</c:v>
                </c:pt>
                <c:pt idx="1224">
                  <c:v>-0.72353655250194548</c:v>
                </c:pt>
                <c:pt idx="1225">
                  <c:v>-0.69590627693733587</c:v>
                </c:pt>
                <c:pt idx="1226">
                  <c:v>-0.66870551926890676</c:v>
                </c:pt>
                <c:pt idx="1227">
                  <c:v>-0.64117016976734975</c:v>
                </c:pt>
                <c:pt idx="1228">
                  <c:v>-0.61382589649837638</c:v>
                </c:pt>
                <c:pt idx="1229">
                  <c:v>-0.58640090728076577</c:v>
                </c:pt>
                <c:pt idx="1230">
                  <c:v>-0.55950951847206132</c:v>
                </c:pt>
                <c:pt idx="1231">
                  <c:v>-0.53224650283704589</c:v>
                </c:pt>
                <c:pt idx="1232">
                  <c:v>-0.50559158072682919</c:v>
                </c:pt>
                <c:pt idx="1233">
                  <c:v>-0.47854979081815002</c:v>
                </c:pt>
                <c:pt idx="1234">
                  <c:v>-0.45221456390248754</c:v>
                </c:pt>
                <c:pt idx="1235">
                  <c:v>-0.42630622556109382</c:v>
                </c:pt>
                <c:pt idx="1236">
                  <c:v>-0.39959523031110383</c:v>
                </c:pt>
                <c:pt idx="1237">
                  <c:v>-0.3737870166101438</c:v>
                </c:pt>
                <c:pt idx="1238">
                  <c:v>-0.34857994848708701</c:v>
                </c:pt>
                <c:pt idx="1239">
                  <c:v>-0.32411430597010238</c:v>
                </c:pt>
                <c:pt idx="1240">
                  <c:v>-0.29940391232983676</c:v>
                </c:pt>
                <c:pt idx="1241">
                  <c:v>-0.2762903151551786</c:v>
                </c:pt>
                <c:pt idx="1242">
                  <c:v>-0.25314123368279473</c:v>
                </c:pt>
                <c:pt idx="1243">
                  <c:v>-0.23146376065189794</c:v>
                </c:pt>
                <c:pt idx="1244">
                  <c:v>-0.21335799490465737</c:v>
                </c:pt>
                <c:pt idx="1245">
                  <c:v>-0.19536666077870515</c:v>
                </c:pt>
                <c:pt idx="1246">
                  <c:v>-0.17948620929258891</c:v>
                </c:pt>
                <c:pt idx="1247">
                  <c:v>-0.16945097758354655</c:v>
                </c:pt>
                <c:pt idx="1248">
                  <c:v>-0.1620569909273854</c:v>
                </c:pt>
                <c:pt idx="1249">
                  <c:v>-0.1598816292328244</c:v>
                </c:pt>
                <c:pt idx="1250">
                  <c:v>0.16313379413512824</c:v>
                </c:pt>
                <c:pt idx="1251">
                  <c:v>0.16945097758354655</c:v>
                </c:pt>
                <c:pt idx="1252">
                  <c:v>0.18142665875169436</c:v>
                </c:pt>
                <c:pt idx="1253">
                  <c:v>0.19626079291586529</c:v>
                </c:pt>
                <c:pt idx="1254">
                  <c:v>0.21417703147771044</c:v>
                </c:pt>
                <c:pt idx="1255">
                  <c:v>0.23372200027527898</c:v>
                </c:pt>
                <c:pt idx="1256">
                  <c:v>0.25520773042277844</c:v>
                </c:pt>
                <c:pt idx="1257">
                  <c:v>0.27818490322090972</c:v>
                </c:pt>
                <c:pt idx="1258">
                  <c:v>0.3011531264304439</c:v>
                </c:pt>
                <c:pt idx="1259">
                  <c:v>0.32519289522225886</c:v>
                </c:pt>
                <c:pt idx="1260">
                  <c:v>0.35008354006891085</c:v>
                </c:pt>
                <c:pt idx="1261">
                  <c:v>0.37612175733043424</c:v>
                </c:pt>
                <c:pt idx="1262">
                  <c:v>0.40134402142636327</c:v>
                </c:pt>
                <c:pt idx="1263">
                  <c:v>0.42794587855033533</c:v>
                </c:pt>
                <c:pt idx="1264">
                  <c:v>0.4541462981399334</c:v>
                </c:pt>
                <c:pt idx="1265">
                  <c:v>0.4807399743067241</c:v>
                </c:pt>
                <c:pt idx="1266">
                  <c:v>0.50732011526753251</c:v>
                </c:pt>
                <c:pt idx="1267">
                  <c:v>0.53421659107231223</c:v>
                </c:pt>
                <c:pt idx="1268">
                  <c:v>0.56138394243956069</c:v>
                </c:pt>
                <c:pt idx="1269">
                  <c:v>0.58848723782299273</c:v>
                </c:pt>
                <c:pt idx="1270">
                  <c:v>0.61581932441890064</c:v>
                </c:pt>
                <c:pt idx="1271">
                  <c:v>0.64335104985718372</c:v>
                </c:pt>
                <c:pt idx="1272">
                  <c:v>0.67053582258943589</c:v>
                </c:pt>
                <c:pt idx="1273">
                  <c:v>0.69816697008414652</c:v>
                </c:pt>
                <c:pt idx="1274">
                  <c:v>0.72571118285168434</c:v>
                </c:pt>
                <c:pt idx="1275">
                  <c:v>0.75317800428749504</c:v>
                </c:pt>
                <c:pt idx="1276">
                  <c:v>0.78057560970292394</c:v>
                </c:pt>
                <c:pt idx="1277">
                  <c:v>0.80856093877608826</c:v>
                </c:pt>
                <c:pt idx="1278">
                  <c:v>0.83623796653850402</c:v>
                </c:pt>
                <c:pt idx="1279">
                  <c:v>0.86383904977690129</c:v>
                </c:pt>
                <c:pt idx="1280">
                  <c:v>0.89176401796018812</c:v>
                </c:pt>
                <c:pt idx="1281">
                  <c:v>0.91941225174085628</c:v>
                </c:pt>
                <c:pt idx="1282">
                  <c:v>0.94736261936658162</c:v>
                </c:pt>
                <c:pt idx="1283">
                  <c:v>0.9752301504480998</c:v>
                </c:pt>
                <c:pt idx="1284">
                  <c:v>1.0030217551936631</c:v>
                </c:pt>
                <c:pt idx="1285">
                  <c:v>1.0309134368860469</c:v>
                </c:pt>
                <c:pt idx="1286">
                  <c:v>1.0588972945255719</c:v>
                </c:pt>
                <c:pt idx="1287">
                  <c:v>1.0869662161242888</c:v>
                </c:pt>
                <c:pt idx="1288">
                  <c:v>1.1147997031384174</c:v>
                </c:pt>
                <c:pt idx="1289">
                  <c:v>1.142874676942766</c:v>
                </c:pt>
                <c:pt idx="1290">
                  <c:v>1.1708747335809926</c:v>
                </c:pt>
                <c:pt idx="1291">
                  <c:v>1.1988051282701844</c:v>
                </c:pt>
                <c:pt idx="1292">
                  <c:v>1.2266706252313151</c:v>
                </c:pt>
                <c:pt idx="1293">
                  <c:v>1.2547546795549898</c:v>
                </c:pt>
                <c:pt idx="1294">
                  <c:v>1.2826334711233269</c:v>
                </c:pt>
                <c:pt idx="1295">
                  <c:v>1.3105873390786142</c:v>
                </c:pt>
                <c:pt idx="1296">
                  <c:v>1.3388731744540761</c:v>
                </c:pt>
                <c:pt idx="1297">
                  <c:v>1.3668300058092842</c:v>
                </c:pt>
                <c:pt idx="1298">
                  <c:v>1.3947287353205617</c:v>
                </c:pt>
                <c:pt idx="1299">
                  <c:v>1.4229420018953995</c:v>
                </c:pt>
                <c:pt idx="1300">
                  <c:v>1.4508481533578796</c:v>
                </c:pt>
                <c:pt idx="1301">
                  <c:v>1.4790566412961859</c:v>
                </c:pt>
                <c:pt idx="1302">
                  <c:v>1.5069696386432758</c:v>
                </c:pt>
                <c:pt idx="1303">
                  <c:v>1.535059619513871</c:v>
                </c:pt>
                <c:pt idx="1304">
                  <c:v>1.5630930195005617</c:v>
                </c:pt>
                <c:pt idx="1305">
                  <c:v>1.5911828863452142</c:v>
                </c:pt>
                <c:pt idx="1306">
                  <c:v>1.619110003800184</c:v>
                </c:pt>
                <c:pt idx="1307">
                  <c:v>1.6473079064848082</c:v>
                </c:pt>
                <c:pt idx="1308">
                  <c:v>1.6753449052578919</c:v>
                </c:pt>
                <c:pt idx="1309">
                  <c:v>1.7035373522567478</c:v>
                </c:pt>
                <c:pt idx="1310">
                  <c:v>1.7314731787803697</c:v>
                </c:pt>
                <c:pt idx="1311">
                  <c:v>1.7595627357115489</c:v>
                </c:pt>
                <c:pt idx="1312">
                  <c:v>1.7876028788482621</c:v>
                </c:pt>
                <c:pt idx="1313">
                  <c:v>1.8157887911330799</c:v>
                </c:pt>
                <c:pt idx="1314">
                  <c:v>1.8438289016702021</c:v>
                </c:pt>
                <c:pt idx="1315">
                  <c:v>1.8719168729934879</c:v>
                </c:pt>
                <c:pt idx="1316">
                  <c:v>1.8998662541747278</c:v>
                </c:pt>
                <c:pt idx="1317">
                  <c:v>1.9279555868448821</c:v>
                </c:pt>
                <c:pt idx="1318">
                  <c:v>1.9560893290081616</c:v>
                </c:pt>
                <c:pt idx="1319">
                  <c:v>1.9840890845737673</c:v>
                </c:pt>
                <c:pt idx="1320">
                  <c:v>2.0122215518898159</c:v>
                </c:pt>
                <c:pt idx="1321">
                  <c:v>2.0403095976055812</c:v>
                </c:pt>
                <c:pt idx="1322">
                  <c:v>2.06835503731855</c:v>
                </c:pt>
                <c:pt idx="1323">
                  <c:v>2.0964431214797319</c:v>
                </c:pt>
                <c:pt idx="1324">
                  <c:v>2.1244897370022882</c:v>
                </c:pt>
                <c:pt idx="1325">
                  <c:v>2.1525778678490202</c:v>
                </c:pt>
                <c:pt idx="1326">
                  <c:v>2.1806256090101868</c:v>
                </c:pt>
                <c:pt idx="1327">
                  <c:v>2.2087137953746452</c:v>
                </c:pt>
                <c:pt idx="1328">
                  <c:v>2.2368409106757317</c:v>
                </c:pt>
                <c:pt idx="1329">
                  <c:v>2.2649281913996431</c:v>
                </c:pt>
                <c:pt idx="1330">
                  <c:v>2.2929771072658229</c:v>
                </c:pt>
                <c:pt idx="1331">
                  <c:v>2.3209890550613692</c:v>
                </c:pt>
                <c:pt idx="1332">
                  <c:v>2.3490399191428577</c:v>
                </c:pt>
                <c:pt idx="1333">
                  <c:v>2.3771283291906977</c:v>
                </c:pt>
                <c:pt idx="1334">
                  <c:v>2.405180162775364</c:v>
                </c:pt>
                <c:pt idx="1335">
                  <c:v>2.4331966908320202</c:v>
                </c:pt>
                <c:pt idx="1336">
                  <c:v>2.4612502836386367</c:v>
                </c:pt>
                <c:pt idx="1337">
                  <c:v>2.4893396954540488</c:v>
                </c:pt>
                <c:pt idx="1338">
                  <c:v>2.5173245912972817</c:v>
                </c:pt>
                <c:pt idx="1339">
                  <c:v>2.5454148503832794</c:v>
                </c:pt>
                <c:pt idx="1340">
                  <c:v>2.5734709217615772</c:v>
                </c:pt>
                <c:pt idx="1341">
                  <c:v>2.6014939174294751</c:v>
                </c:pt>
                <c:pt idx="1342">
                  <c:v>2.6295515078229128</c:v>
                </c:pt>
                <c:pt idx="1343">
                  <c:v>2.657576701120933</c:v>
                </c:pt>
                <c:pt idx="1344">
                  <c:v>2.6855705174523359</c:v>
                </c:pt>
                <c:pt idx="1345">
                  <c:v>2.7135339337927991</c:v>
                </c:pt>
                <c:pt idx="1346">
                  <c:v>2.7415956614394412</c:v>
                </c:pt>
                <c:pt idx="1347">
                  <c:v>2.7696262439773549</c:v>
                </c:pt>
                <c:pt idx="1348">
                  <c:v>2.7976266234718867</c:v>
                </c:pt>
                <c:pt idx="1349">
                  <c:v>2.8256596913289567</c:v>
                </c:pt>
                <c:pt idx="1350">
                  <c:v>2.8536017333003572</c:v>
                </c:pt>
                <c:pt idx="1351">
                  <c:v>2.8816377589964044</c:v>
                </c:pt>
                <c:pt idx="1352">
                  <c:v>2.9097048632937037</c:v>
                </c:pt>
                <c:pt idx="1353">
                  <c:v>2.9376232892340677</c:v>
                </c:pt>
                <c:pt idx="1354">
                  <c:v>2.9656335031585628</c:v>
                </c:pt>
                <c:pt idx="1355">
                  <c:v>2.99361591566025</c:v>
                </c:pt>
                <c:pt idx="1356">
                  <c:v>3.0216292756997607</c:v>
                </c:pt>
                <c:pt idx="1357">
                  <c:v>3.0495578605854212</c:v>
                </c:pt>
                <c:pt idx="1358">
                  <c:v>3.0776316562128612</c:v>
                </c:pt>
                <c:pt idx="1359">
                  <c:v>3.1055647240295992</c:v>
                </c:pt>
                <c:pt idx="1360">
                  <c:v>3.1335285409312412</c:v>
                </c:pt>
                <c:pt idx="1361">
                  <c:v>3.1614668904219076</c:v>
                </c:pt>
                <c:pt idx="1362">
                  <c:v>3.1893804476613292</c:v>
                </c:pt>
                <c:pt idx="1363">
                  <c:v>3.2173243117344632</c:v>
                </c:pt>
                <c:pt idx="1364">
                  <c:v>3.2452977071306512</c:v>
                </c:pt>
                <c:pt idx="1365">
                  <c:v>3.2732463663361981</c:v>
                </c:pt>
                <c:pt idx="1366">
                  <c:v>3.3012239890854187</c:v>
                </c:pt>
                <c:pt idx="1367">
                  <c:v>3.3291772328978082</c:v>
                </c:pt>
                <c:pt idx="1368">
                  <c:v>3.3571067126527812</c:v>
                </c:pt>
                <c:pt idx="1369">
                  <c:v>3.3850130224717954</c:v>
                </c:pt>
                <c:pt idx="1370">
                  <c:v>3.4129480669831889</c:v>
                </c:pt>
                <c:pt idx="1371">
                  <c:v>3.4409111537102195</c:v>
                </c:pt>
                <c:pt idx="1372">
                  <c:v>3.4688006043679995</c:v>
                </c:pt>
                <c:pt idx="1373">
                  <c:v>3.4966682881997762</c:v>
                </c:pt>
                <c:pt idx="1374">
                  <c:v>3.5245644341797107</c:v>
                </c:pt>
                <c:pt idx="1375">
                  <c:v>3.5525376950298337</c:v>
                </c:pt>
                <c:pt idx="1376">
                  <c:v>3.5803905480869647</c:v>
                </c:pt>
                <c:pt idx="1377">
                  <c:v>3.6082714520001282</c:v>
                </c:pt>
                <c:pt idx="1378">
                  <c:v>3.6361315859639682</c:v>
                </c:pt>
                <c:pt idx="1379">
                  <c:v>3.6640192469672712</c:v>
                </c:pt>
                <c:pt idx="1380">
                  <c:v>3.6918863623320402</c:v>
                </c:pt>
                <c:pt idx="1381">
                  <c:v>3.7197333997145026</c:v>
                </c:pt>
                <c:pt idx="1382">
                  <c:v>3.7476543164547911</c:v>
                </c:pt>
                <c:pt idx="1383">
                  <c:v>3.7754618569193412</c:v>
                </c:pt>
                <c:pt idx="1384">
                  <c:v>3.8032967185653224</c:v>
                </c:pt>
                <c:pt idx="1385">
                  <c:v>3.8311583132523368</c:v>
                </c:pt>
                <c:pt idx="1386">
                  <c:v>3.8590006652308224</c:v>
                </c:pt>
                <c:pt idx="1387">
                  <c:v>3.8868241939127977</c:v>
                </c:pt>
                <c:pt idx="1388">
                  <c:v>3.9146740664179052</c:v>
                </c:pt>
                <c:pt idx="1389">
                  <c:v>3.9425052879512417</c:v>
                </c:pt>
                <c:pt idx="1390">
                  <c:v>3.9703182566220612</c:v>
                </c:pt>
                <c:pt idx="1391">
                  <c:v>3.9980695320412063</c:v>
                </c:pt>
                <c:pt idx="1392">
                  <c:v>4.0259344965808959</c:v>
                </c:pt>
                <c:pt idx="1393">
                  <c:v>4.0537379136230802</c:v>
                </c:pt>
                <c:pt idx="1394">
                  <c:v>4.0815239783916804</c:v>
                </c:pt>
                <c:pt idx="1395">
                  <c:v>4.1092504053959154</c:v>
                </c:pt>
                <c:pt idx="1396">
                  <c:v>4.1370454728398505</c:v>
                </c:pt>
                <c:pt idx="1397">
                  <c:v>4.1648657403825045</c:v>
                </c:pt>
                <c:pt idx="1398">
                  <c:v>4.1926271205253638</c:v>
                </c:pt>
                <c:pt idx="1399">
                  <c:v>4.2203723027129074</c:v>
                </c:pt>
                <c:pt idx="1400">
                  <c:v>4.2481016101989066</c:v>
                </c:pt>
                <c:pt idx="1401">
                  <c:v>4.275856342822971</c:v>
                </c:pt>
                <c:pt idx="1402">
                  <c:v>4.3036360160231517</c:v>
                </c:pt>
                <c:pt idx="1403">
                  <c:v>4.3313187757167224</c:v>
                </c:pt>
                <c:pt idx="1404">
                  <c:v>4.3591074941594794</c:v>
                </c:pt>
                <c:pt idx="1405">
                  <c:v>4.3868004209421834</c:v>
                </c:pt>
                <c:pt idx="1406">
                  <c:v>4.4145184633821435</c:v>
                </c:pt>
                <c:pt idx="1407">
                  <c:v>4.4422217059583575</c:v>
                </c:pt>
                <c:pt idx="1408">
                  <c:v>4.4699104297200636</c:v>
                </c:pt>
                <c:pt idx="1409">
                  <c:v>4.4976238767532202</c:v>
                </c:pt>
                <c:pt idx="1410">
                  <c:v>4.5252841404414745</c:v>
                </c:pt>
                <c:pt idx="1411">
                  <c:v>4.5529691855294114</c:v>
                </c:pt>
                <c:pt idx="1412">
                  <c:v>4.580640307052791</c:v>
                </c:pt>
                <c:pt idx="1413">
                  <c:v>4.6083357955245834</c:v>
                </c:pt>
                <c:pt idx="1414">
                  <c:v>4.635979607462505</c:v>
                </c:pt>
                <c:pt idx="1415">
                  <c:v>4.6636478339452605</c:v>
                </c:pt>
                <c:pt idx="1416">
                  <c:v>4.69130268798793</c:v>
                </c:pt>
                <c:pt idx="1417">
                  <c:v>4.7188701217104096</c:v>
                </c:pt>
                <c:pt idx="1418">
                  <c:v>4.7465363083874355</c:v>
                </c:pt>
                <c:pt idx="1419">
                  <c:v>4.7741893969027105</c:v>
                </c:pt>
                <c:pt idx="1420">
                  <c:v>4.8017931148331234</c:v>
                </c:pt>
                <c:pt idx="1421">
                  <c:v>4.8293846099454161</c:v>
                </c:pt>
                <c:pt idx="1422">
                  <c:v>4.8570001873073005</c:v>
                </c:pt>
                <c:pt idx="1423">
                  <c:v>4.8845676711794646</c:v>
                </c:pt>
                <c:pt idx="1424">
                  <c:v>4.9121592491588775</c:v>
                </c:pt>
                <c:pt idx="1425">
                  <c:v>4.9397745248269107</c:v>
                </c:pt>
                <c:pt idx="1426">
                  <c:v>4.967307237634631</c:v>
                </c:pt>
                <c:pt idx="1427">
                  <c:v>4.9948991450153484</c:v>
                </c:pt>
                <c:pt idx="1428">
                  <c:v>5.0224096619425387</c:v>
                </c:pt>
                <c:pt idx="1429">
                  <c:v>5.0499789833488133</c:v>
                </c:pt>
                <c:pt idx="1430">
                  <c:v>5.0775025793584732</c:v>
                </c:pt>
                <c:pt idx="1431">
                  <c:v>5.1050842186814762</c:v>
                </c:pt>
                <c:pt idx="1432">
                  <c:v>5.1325863453619665</c:v>
                </c:pt>
                <c:pt idx="1433">
                  <c:v>5.1600781865722158</c:v>
                </c:pt>
                <c:pt idx="1434">
                  <c:v>5.1876275046552287</c:v>
                </c:pt>
                <c:pt idx="1435">
                  <c:v>5.2151325429639686</c:v>
                </c:pt>
                <c:pt idx="1436">
                  <c:v>5.2426274456178534</c:v>
                </c:pt>
                <c:pt idx="1437">
                  <c:v>5.2701123770988465</c:v>
                </c:pt>
                <c:pt idx="1438">
                  <c:v>5.2975544016349945</c:v>
                </c:pt>
                <c:pt idx="1439">
                  <c:v>5.3250529673553677</c:v>
                </c:pt>
                <c:pt idx="1440">
                  <c:v>5.3525089382513675</c:v>
                </c:pt>
                <c:pt idx="1441">
                  <c:v>5.3799555623904345</c:v>
                </c:pt>
                <c:pt idx="1442">
                  <c:v>5.4073929879355394</c:v>
                </c:pt>
                <c:pt idx="1443">
                  <c:v>5.4348536233463633</c:v>
                </c:pt>
                <c:pt idx="1444">
                  <c:v>5.4622408209173905</c:v>
                </c:pt>
                <c:pt idx="1445">
                  <c:v>5.4896834519729403</c:v>
                </c:pt>
                <c:pt idx="1446">
                  <c:v>5.5170535636649856</c:v>
                </c:pt>
                <c:pt idx="1447">
                  <c:v>5.5444787433036034</c:v>
                </c:pt>
                <c:pt idx="1448">
                  <c:v>5.5718637704506948</c:v>
                </c:pt>
                <c:pt idx="1449">
                  <c:v>5.5992405575999395</c:v>
                </c:pt>
                <c:pt idx="1450">
                  <c:v>5.626609230855264</c:v>
                </c:pt>
                <c:pt idx="1451">
                  <c:v>5.6540009304844645</c:v>
                </c:pt>
                <c:pt idx="1452">
                  <c:v>5.6813535956809433</c:v>
                </c:pt>
                <c:pt idx="1453">
                  <c:v>5.7086985123062863</c:v>
                </c:pt>
                <c:pt idx="1454">
                  <c:v>5.7360357969993334</c:v>
                </c:pt>
                <c:pt idx="1455">
                  <c:v>5.7633655641817212</c:v>
                </c:pt>
                <c:pt idx="1456">
                  <c:v>5.7906879261119855</c:v>
                </c:pt>
                <c:pt idx="1457">
                  <c:v>5.81800299293731</c:v>
                </c:pt>
                <c:pt idx="1458">
                  <c:v>5.8453108727447605</c:v>
                </c:pt>
                <c:pt idx="1459">
                  <c:v>5.8726116716100965</c:v>
                </c:pt>
                <c:pt idx="1460">
                  <c:v>5.8999054936460373</c:v>
                </c:pt>
                <c:pt idx="1461">
                  <c:v>5.9271924410482555</c:v>
                </c:pt>
                <c:pt idx="1462">
                  <c:v>5.9544431574605321</c:v>
                </c:pt>
                <c:pt idx="1463">
                  <c:v>5.9816874655603938</c:v>
                </c:pt>
                <c:pt idx="1464">
                  <c:v>6.0089546488858936</c:v>
                </c:pt>
                <c:pt idx="1465">
                  <c:v>6.0361862863925637</c:v>
                </c:pt>
                <c:pt idx="1466">
                  <c:v>6.0634117907278196</c:v>
                </c:pt>
                <c:pt idx="1467">
                  <c:v>6.0906312499409676</c:v>
                </c:pt>
                <c:pt idx="1468">
                  <c:v>6.1178447505213782</c:v>
                </c:pt>
                <c:pt idx="1469">
                  <c:v>6.145023830968829</c:v>
                </c:pt>
                <c:pt idx="1470">
                  <c:v>6.1722542141520567</c:v>
                </c:pt>
                <c:pt idx="1471">
                  <c:v>6.199422045750091</c:v>
                </c:pt>
                <c:pt idx="1472">
                  <c:v>6.2265844958062955</c:v>
                </c:pt>
                <c:pt idx="1473">
                  <c:v>6.2537416402349004</c:v>
                </c:pt>
                <c:pt idx="1474">
                  <c:v>6.2808935536479416</c:v>
                </c:pt>
                <c:pt idx="1475">
                  <c:v>6.3080681210044034</c:v>
                </c:pt>
                <c:pt idx="1476">
                  <c:v>6.3351819795362676</c:v>
                </c:pt>
                <c:pt idx="1477">
                  <c:v>6.362318634979121</c:v>
                </c:pt>
                <c:pt idx="1478">
                  <c:v>6.3894228865703724</c:v>
                </c:pt>
                <c:pt idx="1479">
                  <c:v>6.4165224927417608</c:v>
                </c:pt>
                <c:pt idx="1480">
                  <c:v>6.4436175178857695</c:v>
                </c:pt>
                <c:pt idx="1481">
                  <c:v>6.4707080253308789</c:v>
                </c:pt>
                <c:pt idx="1482">
                  <c:v>6.4977670744703824</c:v>
                </c:pt>
                <c:pt idx="1483">
                  <c:v>6.5248219525419655</c:v>
                </c:pt>
                <c:pt idx="1484">
                  <c:v>6.5518994978537117</c:v>
                </c:pt>
                <c:pt idx="1485">
                  <c:v>6.5789460955780914</c:v>
                </c:pt>
                <c:pt idx="1486">
                  <c:v>6.6059355675238489</c:v>
                </c:pt>
                <c:pt idx="1487">
                  <c:v>6.6329744343783945</c:v>
                </c:pt>
                <c:pt idx="1488">
                  <c:v>6.6599830593490745</c:v>
                </c:pt>
                <c:pt idx="1489">
                  <c:v>6.6869880554332886</c:v>
                </c:pt>
                <c:pt idx="1490">
                  <c:v>6.7139894721855145</c:v>
                </c:pt>
                <c:pt idx="1491">
                  <c:v>6.7409613254141858</c:v>
                </c:pt>
                <c:pt idx="1492">
                  <c:v>6.7679039728994645</c:v>
                </c:pt>
                <c:pt idx="1493">
                  <c:v>6.7948952488467791</c:v>
                </c:pt>
                <c:pt idx="1494">
                  <c:v>6.8218316820998837</c:v>
                </c:pt>
                <c:pt idx="1495">
                  <c:v>6.8487651731384105</c:v>
                </c:pt>
                <c:pt idx="1496">
                  <c:v>6.8757212875068694</c:v>
                </c:pt>
                <c:pt idx="1497">
                  <c:v>6.9026234892789322</c:v>
                </c:pt>
                <c:pt idx="1498">
                  <c:v>6.9295230653222104</c:v>
                </c:pt>
                <c:pt idx="1499">
                  <c:v>6.9563948213077795</c:v>
                </c:pt>
                <c:pt idx="1500">
                  <c:v>6.9833144845151924</c:v>
                </c:pt>
                <c:pt idx="1501">
                  <c:v>7.0101813605658938</c:v>
                </c:pt>
                <c:pt idx="1502">
                  <c:v>7.0370459428282253</c:v>
                </c:pt>
                <c:pt idx="1503">
                  <c:v>7.0639082632144365</c:v>
                </c:pt>
                <c:pt idx="1504">
                  <c:v>7.0907188433508352</c:v>
                </c:pt>
                <c:pt idx="1505">
                  <c:v>7.1175769197413246</c:v>
                </c:pt>
                <c:pt idx="1506">
                  <c:v>7.1443836859872674</c:v>
                </c:pt>
                <c:pt idx="1507">
                  <c:v>7.1711641991478974</c:v>
                </c:pt>
                <c:pt idx="1508">
                  <c:v>7.1979675328201145</c:v>
                </c:pt>
                <c:pt idx="1509">
                  <c:v>7.2247691421610094</c:v>
                </c:pt>
                <c:pt idx="1510">
                  <c:v>7.2515206343932839</c:v>
                </c:pt>
                <c:pt idx="1511">
                  <c:v>7.2782949263183863</c:v>
                </c:pt>
                <c:pt idx="1512">
                  <c:v>7.3050437096109171</c:v>
                </c:pt>
                <c:pt idx="1513">
                  <c:v>7.3317672677610428</c:v>
                </c:pt>
                <c:pt idx="1514">
                  <c:v>7.3585135976293845</c:v>
                </c:pt>
                <c:pt idx="1515">
                  <c:v>7.3852111402418572</c:v>
                </c:pt>
                <c:pt idx="1516">
                  <c:v>7.4119078015468709</c:v>
                </c:pt>
                <c:pt idx="1517">
                  <c:v>7.4386035967457724</c:v>
                </c:pt>
                <c:pt idx="1518">
                  <c:v>7.4652985408425492</c:v>
                </c:pt>
                <c:pt idx="1519">
                  <c:v>7.4919457763434352</c:v>
                </c:pt>
                <c:pt idx="1520">
                  <c:v>7.5186158744058655</c:v>
                </c:pt>
                <c:pt idx="1521">
                  <c:v>7.5452620567303024</c:v>
                </c:pt>
                <c:pt idx="1522">
                  <c:v>7.5718845800863752</c:v>
                </c:pt>
                <c:pt idx="1523">
                  <c:v>7.5985068069150632</c:v>
                </c:pt>
                <c:pt idx="1524">
                  <c:v>7.6251287460219368</c:v>
                </c:pt>
                <c:pt idx="1525">
                  <c:v>7.6517045067948777</c:v>
                </c:pt>
                <c:pt idx="1526">
                  <c:v>7.6783031839894553</c:v>
                </c:pt>
                <c:pt idx="1527">
                  <c:v>7.7048789629452745</c:v>
                </c:pt>
                <c:pt idx="1528">
                  <c:v>7.7314547985151734</c:v>
                </c:pt>
                <c:pt idx="1529">
                  <c:v>7.7579854215212345</c:v>
                </c:pt>
                <c:pt idx="1530">
                  <c:v>7.7845164182838085</c:v>
                </c:pt>
                <c:pt idx="1531">
                  <c:v>7.8110702750188015</c:v>
                </c:pt>
                <c:pt idx="1532">
                  <c:v>7.8375571318066566</c:v>
                </c:pt>
                <c:pt idx="1533">
                  <c:v>7.8640446687375221</c:v>
                </c:pt>
                <c:pt idx="1534">
                  <c:v>7.8905328846371861</c:v>
                </c:pt>
                <c:pt idx="1535">
                  <c:v>7.9170217783663945</c:v>
                </c:pt>
                <c:pt idx="1536">
                  <c:v>7.9434892370134662</c:v>
                </c:pt>
                <c:pt idx="1537">
                  <c:v>7.9699354783916885</c:v>
                </c:pt>
                <c:pt idx="1538">
                  <c:v>7.9963607172742597</c:v>
                </c:pt>
                <c:pt idx="1539">
                  <c:v>8.0228089548331312</c:v>
                </c:pt>
                <c:pt idx="1540">
                  <c:v>8.0492145018725481</c:v>
                </c:pt>
                <c:pt idx="1541">
                  <c:v>8.075621284898471</c:v>
                </c:pt>
                <c:pt idx="1542">
                  <c:v>8.1019859334552606</c:v>
                </c:pt>
                <c:pt idx="1543">
                  <c:v>8.1283736971056619</c:v>
                </c:pt>
                <c:pt idx="1544">
                  <c:v>8.1547412731457047</c:v>
                </c:pt>
                <c:pt idx="1545">
                  <c:v>8.1810888610169279</c:v>
                </c:pt>
                <c:pt idx="1546">
                  <c:v>8.2074166574640248</c:v>
                </c:pt>
                <c:pt idx="1547">
                  <c:v>8.2337461940510188</c:v>
                </c:pt>
                <c:pt idx="1548">
                  <c:v>8.2600349198918206</c:v>
                </c:pt>
                <c:pt idx="1549">
                  <c:v>8.2863256323224039</c:v>
                </c:pt>
                <c:pt idx="1550">
                  <c:v>8.3126394544960363</c:v>
                </c:pt>
                <c:pt idx="1551">
                  <c:v>8.3388918940632948</c:v>
                </c:pt>
                <c:pt idx="1552">
                  <c:v>8.3651675489852586</c:v>
                </c:pt>
                <c:pt idx="1553">
                  <c:v>8.3914243297403246</c:v>
                </c:pt>
                <c:pt idx="1554">
                  <c:v>8.4176415426635209</c:v>
                </c:pt>
                <c:pt idx="1555">
                  <c:v>8.4438611796343199</c:v>
                </c:pt>
                <c:pt idx="1556">
                  <c:v>8.4700624775076268</c:v>
                </c:pt>
                <c:pt idx="1557">
                  <c:v>8.4962662929694268</c:v>
                </c:pt>
                <c:pt idx="1558">
                  <c:v>8.5224107492861201</c:v>
                </c:pt>
                <c:pt idx="1559">
                  <c:v>8.5485786214417168</c:v>
                </c:pt>
                <c:pt idx="1560">
                  <c:v>8.5747287123546219</c:v>
                </c:pt>
                <c:pt idx="1561">
                  <c:v>8.6008611884301001</c:v>
                </c:pt>
                <c:pt idx="1562">
                  <c:v>8.627016957296787</c:v>
                </c:pt>
                <c:pt idx="1563">
                  <c:v>8.6531145725413747</c:v>
                </c:pt>
                <c:pt idx="1564">
                  <c:v>8.6792153104897398</c:v>
                </c:pt>
                <c:pt idx="1565">
                  <c:v>8.7052787690139919</c:v>
                </c:pt>
                <c:pt idx="1566">
                  <c:v>8.7313656750203474</c:v>
                </c:pt>
                <c:pt idx="1567">
                  <c:v>8.7574156143762725</c:v>
                </c:pt>
                <c:pt idx="1568">
                  <c:v>8.7834489304029368</c:v>
                </c:pt>
                <c:pt idx="1569">
                  <c:v>8.8094857275955505</c:v>
                </c:pt>
                <c:pt idx="1570">
                  <c:v>8.8355259807731681</c:v>
                </c:pt>
                <c:pt idx="1571">
                  <c:v>8.8615101552127502</c:v>
                </c:pt>
                <c:pt idx="1572">
                  <c:v>8.8874783026675086</c:v>
                </c:pt>
                <c:pt idx="1573">
                  <c:v>8.9134700114445753</c:v>
                </c:pt>
                <c:pt idx="1574">
                  <c:v>8.9394064224791947</c:v>
                </c:pt>
                <c:pt idx="1575">
                  <c:v>8.9653664524087766</c:v>
                </c:pt>
                <c:pt idx="1576">
                  <c:v>8.9913107984647684</c:v>
                </c:pt>
                <c:pt idx="1577">
                  <c:v>9.0172201033344006</c:v>
                </c:pt>
                <c:pt idx="1578">
                  <c:v>9.0431141125671406</c:v>
                </c:pt>
                <c:pt idx="1579">
                  <c:v>9.0689929613642963</c:v>
                </c:pt>
                <c:pt idx="1580">
                  <c:v>9.094876115154678</c:v>
                </c:pt>
                <c:pt idx="1581">
                  <c:v>9.1207442654288524</c:v>
                </c:pt>
                <c:pt idx="1582">
                  <c:v>9.1465783202275119</c:v>
                </c:pt>
                <c:pt idx="1583">
                  <c:v>9.1724169100510728</c:v>
                </c:pt>
                <c:pt idx="1584">
                  <c:v>9.1982217694200763</c:v>
                </c:pt>
                <c:pt idx="1585">
                  <c:v>9.2240313111387611</c:v>
                </c:pt>
                <c:pt idx="1586">
                  <c:v>9.2498074801262486</c:v>
                </c:pt>
                <c:pt idx="1587">
                  <c:v>9.2755884742299735</c:v>
                </c:pt>
                <c:pt idx="1588">
                  <c:v>9.3013364462348473</c:v>
                </c:pt>
                <c:pt idx="1589">
                  <c:v>9.3270893817162506</c:v>
                </c:pt>
                <c:pt idx="1590">
                  <c:v>9.3528096388400765</c:v>
                </c:pt>
                <c:pt idx="1591">
                  <c:v>9.3785349935394713</c:v>
                </c:pt>
                <c:pt idx="1592">
                  <c:v>9.404228006923061</c:v>
                </c:pt>
                <c:pt idx="1593">
                  <c:v>9.4299075970133064</c:v>
                </c:pt>
                <c:pt idx="1594">
                  <c:v>9.4555924780106739</c:v>
                </c:pt>
                <c:pt idx="1595">
                  <c:v>9.4812455109307017</c:v>
                </c:pt>
                <c:pt idx="1596">
                  <c:v>9.5068854576051205</c:v>
                </c:pt>
                <c:pt idx="1597">
                  <c:v>9.5325308797013957</c:v>
                </c:pt>
                <c:pt idx="1598">
                  <c:v>9.5581081270108061</c:v>
                </c:pt>
                <c:pt idx="1599">
                  <c:v>9.5837278715223562</c:v>
                </c:pt>
                <c:pt idx="1600">
                  <c:v>9.6092799468236709</c:v>
                </c:pt>
                <c:pt idx="1601">
                  <c:v>9.6348744383168139</c:v>
                </c:pt>
                <c:pt idx="1602">
                  <c:v>9.6604017581113197</c:v>
                </c:pt>
                <c:pt idx="1603">
                  <c:v>9.6859350871712593</c:v>
                </c:pt>
                <c:pt idx="1604">
                  <c:v>9.7114562684993757</c:v>
                </c:pt>
                <c:pt idx="1605">
                  <c:v>9.7369834698456685</c:v>
                </c:pt>
                <c:pt idx="1606">
                  <c:v>9.7624445640994768</c:v>
                </c:pt>
                <c:pt idx="1607">
                  <c:v>9.787929942325249</c:v>
                </c:pt>
                <c:pt idx="1608">
                  <c:v>9.8133856360085208</c:v>
                </c:pt>
                <c:pt idx="1609">
                  <c:v>9.8388118783178484</c:v>
                </c:pt>
                <c:pt idx="1610">
                  <c:v>9.8642624115324971</c:v>
                </c:pt>
                <c:pt idx="1611">
                  <c:v>9.8896658878337167</c:v>
                </c:pt>
                <c:pt idx="1612">
                  <c:v>9.9150581638515689</c:v>
                </c:pt>
                <c:pt idx="1613">
                  <c:v>9.9404393295327704</c:v>
                </c:pt>
                <c:pt idx="1614">
                  <c:v>9.9658094738793768</c:v>
                </c:pt>
                <c:pt idx="1615">
                  <c:v>9.9911686849617389</c:v>
                </c:pt>
                <c:pt idx="1616">
                  <c:v>10.016481912302774</c:v>
                </c:pt>
                <c:pt idx="1617">
                  <c:v>10.041802080175295</c:v>
                </c:pt>
                <c:pt idx="1618">
                  <c:v>10.067094178887709</c:v>
                </c:pt>
                <c:pt idx="1619">
                  <c:v>10.092393298381319</c:v>
                </c:pt>
                <c:pt idx="1620">
                  <c:v>10.117664601608578</c:v>
                </c:pt>
                <c:pt idx="1621">
                  <c:v>10.142908299230289</c:v>
                </c:pt>
                <c:pt idx="1622">
                  <c:v>10.168159218587824</c:v>
                </c:pt>
                <c:pt idx="1623">
                  <c:v>10.19338277734389</c:v>
                </c:pt>
                <c:pt idx="1624">
                  <c:v>10.218596405798113</c:v>
                </c:pt>
                <c:pt idx="1625">
                  <c:v>10.24376581530292</c:v>
                </c:pt>
                <c:pt idx="1626">
                  <c:v>10.268959898036153</c:v>
                </c:pt>
                <c:pt idx="1627">
                  <c:v>10.294110080152182</c:v>
                </c:pt>
                <c:pt idx="1628">
                  <c:v>10.319233742781742</c:v>
                </c:pt>
                <c:pt idx="1629">
                  <c:v>10.344365117434494</c:v>
                </c:pt>
                <c:pt idx="1630">
                  <c:v>10.369470199525574</c:v>
                </c:pt>
                <c:pt idx="1631">
                  <c:v>10.394549182292181</c:v>
                </c:pt>
                <c:pt idx="1632">
                  <c:v>10.419636049284749</c:v>
                </c:pt>
                <c:pt idx="1633">
                  <c:v>10.44471389308495</c:v>
                </c:pt>
                <c:pt idx="1634">
                  <c:v>10.469749150298806</c:v>
                </c:pt>
                <c:pt idx="1635">
                  <c:v>10.494775680185848</c:v>
                </c:pt>
                <c:pt idx="1636">
                  <c:v>10.519776812007727</c:v>
                </c:pt>
                <c:pt idx="1637">
                  <c:v>10.544786124899019</c:v>
                </c:pt>
                <c:pt idx="1638">
                  <c:v>10.569753589731878</c:v>
                </c:pt>
                <c:pt idx="1639">
                  <c:v>10.594696123843002</c:v>
                </c:pt>
                <c:pt idx="1640">
                  <c:v>10.619663650101819</c:v>
                </c:pt>
                <c:pt idx="1641">
                  <c:v>10.64458982728085</c:v>
                </c:pt>
                <c:pt idx="1642">
                  <c:v>10.669474946559756</c:v>
                </c:pt>
                <c:pt idx="1643">
                  <c:v>10.694385163885148</c:v>
                </c:pt>
                <c:pt idx="1644">
                  <c:v>10.719271023652356</c:v>
                </c:pt>
                <c:pt idx="1645">
                  <c:v>10.744116306231048</c:v>
                </c:pt>
                <c:pt idx="1646">
                  <c:v>10.768970356619761</c:v>
                </c:pt>
                <c:pt idx="1647">
                  <c:v>10.793784168527457</c:v>
                </c:pt>
                <c:pt idx="1648">
                  <c:v>10.818606860537226</c:v>
                </c:pt>
                <c:pt idx="1649">
                  <c:v>10.843389647208976</c:v>
                </c:pt>
                <c:pt idx="1650">
                  <c:v>10.868165216402074</c:v>
                </c:pt>
                <c:pt idx="1651">
                  <c:v>10.892917451063752</c:v>
                </c:pt>
                <c:pt idx="1652">
                  <c:v>10.917662646747679</c:v>
                </c:pt>
                <c:pt idx="1653">
                  <c:v>10.942368658983112</c:v>
                </c:pt>
                <c:pt idx="1654">
                  <c:v>10.967083940990928</c:v>
                </c:pt>
                <c:pt idx="1655">
                  <c:v>10.991776382290398</c:v>
                </c:pt>
                <c:pt idx="1656">
                  <c:v>11.016446139160882</c:v>
                </c:pt>
                <c:pt idx="1657">
                  <c:v>11.041093366348003</c:v>
                </c:pt>
                <c:pt idx="1658">
                  <c:v>11.065734137974568</c:v>
                </c:pt>
                <c:pt idx="1659">
                  <c:v>11.090352615111467</c:v>
                </c:pt>
                <c:pt idx="1660">
                  <c:v>11.114964799838264</c:v>
                </c:pt>
                <c:pt idx="1661">
                  <c:v>11.139523287758946</c:v>
                </c:pt>
                <c:pt idx="1662">
                  <c:v>11.164107345295365</c:v>
                </c:pt>
                <c:pt idx="1663">
                  <c:v>11.188653818064004</c:v>
                </c:pt>
                <c:pt idx="1664">
                  <c:v>11.213178668424398</c:v>
                </c:pt>
                <c:pt idx="1665">
                  <c:v>11.237697720940711</c:v>
                </c:pt>
                <c:pt idx="1666">
                  <c:v>11.262195370839777</c:v>
                </c:pt>
                <c:pt idx="1667">
                  <c:v>11.286671760158713</c:v>
                </c:pt>
                <c:pt idx="1668">
                  <c:v>11.31112702958867</c:v>
                </c:pt>
                <c:pt idx="1669">
                  <c:v>11.335561318491179</c:v>
                </c:pt>
                <c:pt idx="1670">
                  <c:v>11.360005792300894</c:v>
                </c:pt>
                <c:pt idx="1671">
                  <c:v>11.384413948254616</c:v>
                </c:pt>
                <c:pt idx="1672">
                  <c:v>11.408801469008811</c:v>
                </c:pt>
                <c:pt idx="1673">
                  <c:v>11.433168489274998</c:v>
                </c:pt>
                <c:pt idx="1674">
                  <c:v>11.457515142512039</c:v>
                </c:pt>
                <c:pt idx="1675">
                  <c:v>11.481856912159072</c:v>
                </c:pt>
                <c:pt idx="1676">
                  <c:v>11.506178513992049</c:v>
                </c:pt>
                <c:pt idx="1677">
                  <c:v>11.530464790936977</c:v>
                </c:pt>
                <c:pt idx="1678">
                  <c:v>11.554746478473374</c:v>
                </c:pt>
                <c:pt idx="1679">
                  <c:v>11.579008385298222</c:v>
                </c:pt>
                <c:pt idx="1680">
                  <c:v>11.603265830905471</c:v>
                </c:pt>
                <c:pt idx="1681">
                  <c:v>11.627488524139858</c:v>
                </c:pt>
                <c:pt idx="1682">
                  <c:v>11.651676683089535</c:v>
                </c:pt>
                <c:pt idx="1683">
                  <c:v>11.675875822521679</c:v>
                </c:pt>
                <c:pt idx="1684">
                  <c:v>11.700055741992767</c:v>
                </c:pt>
                <c:pt idx="1685">
                  <c:v>11.724186486672748</c:v>
                </c:pt>
                <c:pt idx="1686">
                  <c:v>11.748328390755097</c:v>
                </c:pt>
                <c:pt idx="1687">
                  <c:v>11.772451436005626</c:v>
                </c:pt>
                <c:pt idx="1688">
                  <c:v>11.796525846211621</c:v>
                </c:pt>
                <c:pt idx="1689">
                  <c:v>11.820626505053404</c:v>
                </c:pt>
                <c:pt idx="1690">
                  <c:v>11.844678822115331</c:v>
                </c:pt>
                <c:pt idx="1691">
                  <c:v>11.86872766438985</c:v>
                </c:pt>
                <c:pt idx="1692">
                  <c:v>11.892743400752133</c:v>
                </c:pt>
                <c:pt idx="1693">
                  <c:v>11.916741031356477</c:v>
                </c:pt>
                <c:pt idx="1694">
                  <c:v>11.940720667992448</c:v>
                </c:pt>
                <c:pt idx="1695">
                  <c:v>11.96469716168111</c:v>
                </c:pt>
                <c:pt idx="1696">
                  <c:v>11.988626401658371</c:v>
                </c:pt>
                <c:pt idx="1697">
                  <c:v>12.012567399765826</c:v>
                </c:pt>
                <c:pt idx="1698">
                  <c:v>12.036476130375732</c:v>
                </c:pt>
                <c:pt idx="1699">
                  <c:v>12.060367411713949</c:v>
                </c:pt>
                <c:pt idx="1700">
                  <c:v>12.08422675336822</c:v>
                </c:pt>
                <c:pt idx="1701">
                  <c:v>12.108083481919998</c:v>
                </c:pt>
                <c:pt idx="1702">
                  <c:v>12.131923076687118</c:v>
                </c:pt>
                <c:pt idx="1703">
                  <c:v>12.155731129145822</c:v>
                </c:pt>
                <c:pt idx="1704">
                  <c:v>12.179522309637274</c:v>
                </c:pt>
                <c:pt idx="1705">
                  <c:v>12.203296719447374</c:v>
                </c:pt>
                <c:pt idx="1706">
                  <c:v>12.227054459008412</c:v>
                </c:pt>
                <c:pt idx="1707">
                  <c:v>12.25079562790885</c:v>
                </c:pt>
                <c:pt idx="1708">
                  <c:v>12.274505951261682</c:v>
                </c:pt>
                <c:pt idx="1709">
                  <c:v>12.298214301561368</c:v>
                </c:pt>
                <c:pt idx="1710">
                  <c:v>12.321877736427007</c:v>
                </c:pt>
                <c:pt idx="1711">
                  <c:v>12.345539390916803</c:v>
                </c:pt>
                <c:pt idx="1712">
                  <c:v>12.369185013800195</c:v>
                </c:pt>
                <c:pt idx="1713">
                  <c:v>12.392814699435357</c:v>
                </c:pt>
                <c:pt idx="1714">
                  <c:v>12.416414329504699</c:v>
                </c:pt>
                <c:pt idx="1715">
                  <c:v>12.439998261776068</c:v>
                </c:pt>
                <c:pt idx="1716">
                  <c:v>12.463552428953356</c:v>
                </c:pt>
                <c:pt idx="1717">
                  <c:v>12.487091133532138</c:v>
                </c:pt>
                <c:pt idx="1718">
                  <c:v>12.510614465373095</c:v>
                </c:pt>
                <c:pt idx="1719">
                  <c:v>12.534108433052218</c:v>
                </c:pt>
                <c:pt idx="1720">
                  <c:v>12.557587257363531</c:v>
                </c:pt>
                <c:pt idx="1721">
                  <c:v>12.581065054526125</c:v>
                </c:pt>
                <c:pt idx="1722">
                  <c:v>12.604499824612844</c:v>
                </c:pt>
                <c:pt idx="1723">
                  <c:v>12.627933740170935</c:v>
                </c:pt>
                <c:pt idx="1724">
                  <c:v>12.651324953239396</c:v>
                </c:pt>
                <c:pt idx="1725">
                  <c:v>12.674715480986741</c:v>
                </c:pt>
                <c:pt idx="1726">
                  <c:v>12.698077527711098</c:v>
                </c:pt>
                <c:pt idx="1727">
                  <c:v>12.721425128216703</c:v>
                </c:pt>
                <c:pt idx="1728">
                  <c:v>12.744744512861256</c:v>
                </c:pt>
                <c:pt idx="1729">
                  <c:v>12.768049664299888</c:v>
                </c:pt>
                <c:pt idx="1730">
                  <c:v>12.791340662888292</c:v>
                </c:pt>
                <c:pt idx="1731">
                  <c:v>12.814590033659124</c:v>
                </c:pt>
                <c:pt idx="1732">
                  <c:v>12.837839261381516</c:v>
                </c:pt>
                <c:pt idx="1733">
                  <c:v>12.861047165413494</c:v>
                </c:pt>
                <c:pt idx="1734">
                  <c:v>12.88425508152906</c:v>
                </c:pt>
                <c:pt idx="1735">
                  <c:v>12.907449333560125</c:v>
                </c:pt>
                <c:pt idx="1736">
                  <c:v>12.930602685953051</c:v>
                </c:pt>
                <c:pt idx="1737">
                  <c:v>12.953742621802176</c:v>
                </c:pt>
                <c:pt idx="1738">
                  <c:v>12.976855607441452</c:v>
                </c:pt>
                <c:pt idx="1739">
                  <c:v>12.999968956358819</c:v>
                </c:pt>
                <c:pt idx="1740">
                  <c:v>13.023055549347674</c:v>
                </c:pt>
                <c:pt idx="1741">
                  <c:v>13.046101992751048</c:v>
                </c:pt>
                <c:pt idx="1742">
                  <c:v>13.069149039716839</c:v>
                </c:pt>
                <c:pt idx="1743">
                  <c:v>13.092156220264124</c:v>
                </c:pt>
                <c:pt idx="1744">
                  <c:v>13.11515067822112</c:v>
                </c:pt>
                <c:pt idx="1745">
                  <c:v>13.138132482917698</c:v>
                </c:pt>
                <c:pt idx="1746">
                  <c:v>13.161088282381538</c:v>
                </c:pt>
                <c:pt idx="1747">
                  <c:v>13.184031611595723</c:v>
                </c:pt>
                <c:pt idx="1748">
                  <c:v>13.206935788050448</c:v>
                </c:pt>
                <c:pt idx="1749">
                  <c:v>13.229827719762151</c:v>
                </c:pt>
                <c:pt idx="1750">
                  <c:v>13.252707472701276</c:v>
                </c:pt>
                <c:pt idx="1751">
                  <c:v>13.27556180524255</c:v>
                </c:pt>
                <c:pt idx="1752">
                  <c:v>13.29840413440767</c:v>
                </c:pt>
                <c:pt idx="1753">
                  <c:v>13.321207999804274</c:v>
                </c:pt>
                <c:pt idx="1754">
                  <c:v>13.343986838796228</c:v>
                </c:pt>
                <c:pt idx="1755">
                  <c:v>13.366753998583059</c:v>
                </c:pt>
                <c:pt idx="1756">
                  <c:v>13.389509541247499</c:v>
                </c:pt>
                <c:pt idx="1757">
                  <c:v>13.412227180507312</c:v>
                </c:pt>
                <c:pt idx="1758">
                  <c:v>13.434933412946128</c:v>
                </c:pt>
                <c:pt idx="1759">
                  <c:v>13.457615168452289</c:v>
                </c:pt>
                <c:pt idx="1760">
                  <c:v>13.480285680542085</c:v>
                </c:pt>
                <c:pt idx="1761">
                  <c:v>13.502931921244686</c:v>
                </c:pt>
                <c:pt idx="1762">
                  <c:v>13.525527882478899</c:v>
                </c:pt>
                <c:pt idx="1763">
                  <c:v>13.54813903604702</c:v>
                </c:pt>
                <c:pt idx="1764">
                  <c:v>13.570726242162324</c:v>
                </c:pt>
                <c:pt idx="1765">
                  <c:v>13.593276619732107</c:v>
                </c:pt>
                <c:pt idx="1766">
                  <c:v>13.61580333244075</c:v>
                </c:pt>
                <c:pt idx="1767">
                  <c:v>13.638319458439398</c:v>
                </c:pt>
                <c:pt idx="1768">
                  <c:v>13.660799175193382</c:v>
                </c:pt>
                <c:pt idx="1769">
                  <c:v>13.683281415773719</c:v>
                </c:pt>
                <c:pt idx="1770">
                  <c:v>13.705727480240141</c:v>
                </c:pt>
                <c:pt idx="1771">
                  <c:v>13.728163298945548</c:v>
                </c:pt>
                <c:pt idx="1772">
                  <c:v>13.750550357007453</c:v>
                </c:pt>
                <c:pt idx="1773">
                  <c:v>13.772953067919046</c:v>
                </c:pt>
                <c:pt idx="1774">
                  <c:v>13.795307285707077</c:v>
                </c:pt>
                <c:pt idx="1775">
                  <c:v>13.817651628515204</c:v>
                </c:pt>
                <c:pt idx="1776">
                  <c:v>13.839960597845074</c:v>
                </c:pt>
                <c:pt idx="1777">
                  <c:v>13.862247118809128</c:v>
                </c:pt>
                <c:pt idx="1778">
                  <c:v>13.884524034973706</c:v>
                </c:pt>
                <c:pt idx="1779">
                  <c:v>13.906791394952473</c:v>
                </c:pt>
                <c:pt idx="1780">
                  <c:v>13.929011164069301</c:v>
                </c:pt>
                <c:pt idx="1781">
                  <c:v>13.951221592204655</c:v>
                </c:pt>
                <c:pt idx="1782">
                  <c:v>13.973410071553626</c:v>
                </c:pt>
                <c:pt idx="1783">
                  <c:v>13.995576707758589</c:v>
                </c:pt>
                <c:pt idx="1784">
                  <c:v>14.017708990090398</c:v>
                </c:pt>
                <c:pt idx="1785">
                  <c:v>14.039819677211273</c:v>
                </c:pt>
                <c:pt idx="1786">
                  <c:v>14.06193402571135</c:v>
                </c:pt>
                <c:pt idx="1787">
                  <c:v>14.08401434980305</c:v>
                </c:pt>
                <c:pt idx="1788">
                  <c:v>14.106060809315515</c:v>
                </c:pt>
                <c:pt idx="1789">
                  <c:v>14.128086081870368</c:v>
                </c:pt>
                <c:pt idx="1790">
                  <c:v>14.150102767597119</c:v>
                </c:pt>
                <c:pt idx="1791">
                  <c:v>14.172085947059276</c:v>
                </c:pt>
                <c:pt idx="1792">
                  <c:v>14.194048238032657</c:v>
                </c:pt>
                <c:pt idx="1793">
                  <c:v>14.216002181761118</c:v>
                </c:pt>
                <c:pt idx="1794">
                  <c:v>14.237922970450775</c:v>
                </c:pt>
                <c:pt idx="1795">
                  <c:v>14.259810757056966</c:v>
                </c:pt>
                <c:pt idx="1796">
                  <c:v>14.281678080521086</c:v>
                </c:pt>
                <c:pt idx="1797">
                  <c:v>14.303537404547086</c:v>
                </c:pt>
                <c:pt idx="1798">
                  <c:v>14.32537641802285</c:v>
                </c:pt>
                <c:pt idx="1799">
                  <c:v>14.347170551386727</c:v>
                </c:pt>
                <c:pt idx="1800">
                  <c:v>14.368956948209336</c:v>
                </c:pt>
                <c:pt idx="1801">
                  <c:v>14.390723350793952</c:v>
                </c:pt>
                <c:pt idx="1802">
                  <c:v>14.412457573867966</c:v>
                </c:pt>
                <c:pt idx="1803">
                  <c:v>14.434172021869419</c:v>
                </c:pt>
                <c:pt idx="1804">
                  <c:v>14.45586678513815</c:v>
                </c:pt>
                <c:pt idx="1805">
                  <c:v>14.477529730312163</c:v>
                </c:pt>
                <c:pt idx="1806">
                  <c:v>14.499197615734674</c:v>
                </c:pt>
                <c:pt idx="1807">
                  <c:v>14.520821673239945</c:v>
                </c:pt>
                <c:pt idx="1808">
                  <c:v>14.542414266947169</c:v>
                </c:pt>
                <c:pt idx="1809">
                  <c:v>14.563999841012889</c:v>
                </c:pt>
                <c:pt idx="1810">
                  <c:v>14.585542025502876</c:v>
                </c:pt>
                <c:pt idx="1811">
                  <c:v>14.607089479349368</c:v>
                </c:pt>
                <c:pt idx="1812">
                  <c:v>14.628593784594486</c:v>
                </c:pt>
                <c:pt idx="1813">
                  <c:v>14.6500913768038</c:v>
                </c:pt>
                <c:pt idx="1814">
                  <c:v>14.671546093128388</c:v>
                </c:pt>
                <c:pt idx="1815">
                  <c:v>14.692982215724786</c:v>
                </c:pt>
                <c:pt idx="1816">
                  <c:v>14.714399827067053</c:v>
                </c:pt>
                <c:pt idx="1817">
                  <c:v>14.73578699559987</c:v>
                </c:pt>
                <c:pt idx="1818">
                  <c:v>14.757167846686878</c:v>
                </c:pt>
                <c:pt idx="1819">
                  <c:v>14.77851845109099</c:v>
                </c:pt>
                <c:pt idx="1820">
                  <c:v>13.27556180524255</c:v>
                </c:pt>
                <c:pt idx="1821">
                  <c:v>13.29840413440767</c:v>
                </c:pt>
                <c:pt idx="1822">
                  <c:v>13.321207999804274</c:v>
                </c:pt>
                <c:pt idx="1823">
                  <c:v>13.343986838796228</c:v>
                </c:pt>
                <c:pt idx="1824">
                  <c:v>13.366753998583059</c:v>
                </c:pt>
                <c:pt idx="1825">
                  <c:v>13.389509541247499</c:v>
                </c:pt>
                <c:pt idx="1826">
                  <c:v>13.412227180507312</c:v>
                </c:pt>
                <c:pt idx="1827">
                  <c:v>13.434933412946128</c:v>
                </c:pt>
                <c:pt idx="1828">
                  <c:v>13.457615168452289</c:v>
                </c:pt>
                <c:pt idx="1829">
                  <c:v>13.480285680542085</c:v>
                </c:pt>
                <c:pt idx="1830">
                  <c:v>13.502931921244686</c:v>
                </c:pt>
                <c:pt idx="1831">
                  <c:v>13.525527882478899</c:v>
                </c:pt>
                <c:pt idx="1832">
                  <c:v>13.54813903604702</c:v>
                </c:pt>
                <c:pt idx="1833">
                  <c:v>13.570726242162324</c:v>
                </c:pt>
                <c:pt idx="1834">
                  <c:v>13.593276619732107</c:v>
                </c:pt>
                <c:pt idx="1835">
                  <c:v>13.61580333244075</c:v>
                </c:pt>
                <c:pt idx="1836">
                  <c:v>13.638319458439398</c:v>
                </c:pt>
                <c:pt idx="1837">
                  <c:v>13.660799175193382</c:v>
                </c:pt>
                <c:pt idx="1838">
                  <c:v>13.683281415773719</c:v>
                </c:pt>
                <c:pt idx="1839">
                  <c:v>13.705727480240141</c:v>
                </c:pt>
                <c:pt idx="1840">
                  <c:v>13.728163298945548</c:v>
                </c:pt>
                <c:pt idx="1841">
                  <c:v>13.750550357007453</c:v>
                </c:pt>
                <c:pt idx="1842">
                  <c:v>13.772953067919046</c:v>
                </c:pt>
                <c:pt idx="1843">
                  <c:v>13.795307285707077</c:v>
                </c:pt>
                <c:pt idx="1844">
                  <c:v>13.817651628515204</c:v>
                </c:pt>
                <c:pt idx="1845">
                  <c:v>13.839960597845074</c:v>
                </c:pt>
                <c:pt idx="1846">
                  <c:v>13.862247118809128</c:v>
                </c:pt>
                <c:pt idx="1847">
                  <c:v>13.884524034973706</c:v>
                </c:pt>
                <c:pt idx="1848">
                  <c:v>13.906791394952473</c:v>
                </c:pt>
                <c:pt idx="1849">
                  <c:v>13.929011164069301</c:v>
                </c:pt>
                <c:pt idx="1850">
                  <c:v>13.951221592204655</c:v>
                </c:pt>
                <c:pt idx="1851">
                  <c:v>13.973410071553626</c:v>
                </c:pt>
                <c:pt idx="1852">
                  <c:v>13.995576707758589</c:v>
                </c:pt>
                <c:pt idx="1853">
                  <c:v>14.017708990090398</c:v>
                </c:pt>
                <c:pt idx="1854">
                  <c:v>14.039819677211273</c:v>
                </c:pt>
                <c:pt idx="1855">
                  <c:v>14.06193402571135</c:v>
                </c:pt>
                <c:pt idx="1856">
                  <c:v>14.08401434980305</c:v>
                </c:pt>
                <c:pt idx="1857">
                  <c:v>14.106060809315515</c:v>
                </c:pt>
                <c:pt idx="1858">
                  <c:v>14.128086081870368</c:v>
                </c:pt>
                <c:pt idx="1859">
                  <c:v>14.150102767597119</c:v>
                </c:pt>
                <c:pt idx="1860">
                  <c:v>14.172085947059276</c:v>
                </c:pt>
                <c:pt idx="1861">
                  <c:v>14.194048238032657</c:v>
                </c:pt>
                <c:pt idx="1862">
                  <c:v>14.216002181761118</c:v>
                </c:pt>
                <c:pt idx="1863">
                  <c:v>14.237922970450775</c:v>
                </c:pt>
                <c:pt idx="1864">
                  <c:v>14.259810757056966</c:v>
                </c:pt>
                <c:pt idx="1865">
                  <c:v>14.281678080521086</c:v>
                </c:pt>
                <c:pt idx="1866">
                  <c:v>14.303537404547086</c:v>
                </c:pt>
                <c:pt idx="1867">
                  <c:v>14.32537641802285</c:v>
                </c:pt>
                <c:pt idx="1868">
                  <c:v>14.347170551386727</c:v>
                </c:pt>
                <c:pt idx="1869">
                  <c:v>14.368956948209336</c:v>
                </c:pt>
                <c:pt idx="1870">
                  <c:v>14.390723350793952</c:v>
                </c:pt>
                <c:pt idx="1871">
                  <c:v>14.412457573867966</c:v>
                </c:pt>
                <c:pt idx="1872">
                  <c:v>14.434172021869419</c:v>
                </c:pt>
                <c:pt idx="1873">
                  <c:v>14.45586678513815</c:v>
                </c:pt>
                <c:pt idx="1874">
                  <c:v>14.477529730312163</c:v>
                </c:pt>
                <c:pt idx="1875">
                  <c:v>14.499197615734674</c:v>
                </c:pt>
                <c:pt idx="1876">
                  <c:v>14.520821673239945</c:v>
                </c:pt>
                <c:pt idx="1877">
                  <c:v>14.542414266947169</c:v>
                </c:pt>
                <c:pt idx="1878">
                  <c:v>14.563999841012889</c:v>
                </c:pt>
                <c:pt idx="1879">
                  <c:v>14.585542025502876</c:v>
                </c:pt>
                <c:pt idx="1880">
                  <c:v>14.607089479349368</c:v>
                </c:pt>
                <c:pt idx="1881">
                  <c:v>14.628593784594486</c:v>
                </c:pt>
                <c:pt idx="1882">
                  <c:v>14.6500913768038</c:v>
                </c:pt>
                <c:pt idx="1883">
                  <c:v>14.671546093128388</c:v>
                </c:pt>
                <c:pt idx="1884">
                  <c:v>14.692982215724786</c:v>
                </c:pt>
                <c:pt idx="1885">
                  <c:v>14.714399827067053</c:v>
                </c:pt>
                <c:pt idx="1886">
                  <c:v>14.73578699559987</c:v>
                </c:pt>
                <c:pt idx="1887">
                  <c:v>14.757167846686878</c:v>
                </c:pt>
                <c:pt idx="1888">
                  <c:v>14.77851845109099</c:v>
                </c:pt>
                <c:pt idx="1889">
                  <c:v>14.799826977117384</c:v>
                </c:pt>
                <c:pt idx="1890">
                  <c:v>14.821141388582019</c:v>
                </c:pt>
                <c:pt idx="1891">
                  <c:v>14.84241394731351</c:v>
                </c:pt>
                <c:pt idx="1892">
                  <c:v>14.863680569201492</c:v>
                </c:pt>
                <c:pt idx="1893">
                  <c:v>14.884905594648076</c:v>
                </c:pt>
                <c:pt idx="1894">
                  <c:v>14.906112958809004</c:v>
                </c:pt>
                <c:pt idx="1895">
                  <c:v>14.927302738157843</c:v>
                </c:pt>
                <c:pt idx="1896">
                  <c:v>14.948463162298662</c:v>
                </c:pt>
                <c:pt idx="1897">
                  <c:v>14.969594355770385</c:v>
                </c:pt>
                <c:pt idx="1898">
                  <c:v>14.990696442237656</c:v>
                </c:pt>
                <c:pt idx="1899">
                  <c:v>15.01179313960972</c:v>
                </c:pt>
                <c:pt idx="1900">
                  <c:v>15.0328609101435</c:v>
                </c:pt>
                <c:pt idx="1901">
                  <c:v>15.053911640642209</c:v>
                </c:pt>
                <c:pt idx="1902">
                  <c:v>15.074933654415505</c:v>
                </c:pt>
                <c:pt idx="1903">
                  <c:v>15.09592707148532</c:v>
                </c:pt>
                <c:pt idx="1904">
                  <c:v>15.116892011044326</c:v>
                </c:pt>
                <c:pt idx="1905">
                  <c:v>15.137828591463498</c:v>
                </c:pt>
                <c:pt idx="1906">
                  <c:v>15.158760301935168</c:v>
                </c:pt>
                <c:pt idx="1907">
                  <c:v>15.179663824752533</c:v>
                </c:pt>
                <c:pt idx="1908">
                  <c:v>15.200527621809336</c:v>
                </c:pt>
                <c:pt idx="1909">
                  <c:v>15.221386771998148</c:v>
                </c:pt>
                <c:pt idx="1910">
                  <c:v>15.242206426736049</c:v>
                </c:pt>
                <c:pt idx="1911">
                  <c:v>15.263009962327844</c:v>
                </c:pt>
                <c:pt idx="1912">
                  <c:v>15.283809038226122</c:v>
                </c:pt>
                <c:pt idx="1913">
                  <c:v>15.30455736655462</c:v>
                </c:pt>
                <c:pt idx="1914">
                  <c:v>15.325278274910511</c:v>
                </c:pt>
                <c:pt idx="1915">
                  <c:v>15.345994967624289</c:v>
                </c:pt>
                <c:pt idx="1916">
                  <c:v>15.366672869785395</c:v>
                </c:pt>
                <c:pt idx="1917">
                  <c:v>15.387335169366516</c:v>
                </c:pt>
                <c:pt idx="1918">
                  <c:v>15.407970429043045</c:v>
                </c:pt>
                <c:pt idx="1919">
                  <c:v>15.428590243637032</c:v>
                </c:pt>
                <c:pt idx="1920">
                  <c:v>15.449160262150111</c:v>
                </c:pt>
                <c:pt idx="1921">
                  <c:v>15.469726506994766</c:v>
                </c:pt>
                <c:pt idx="1922">
                  <c:v>15.490254670541677</c:v>
                </c:pt>
                <c:pt idx="1923">
                  <c:v>15.510767756742569</c:v>
                </c:pt>
                <c:pt idx="1924">
                  <c:v>15.531254414309545</c:v>
                </c:pt>
                <c:pt idx="1925">
                  <c:v>15.551714747739483</c:v>
                </c:pt>
                <c:pt idx="1926">
                  <c:v>15.57217162675809</c:v>
                </c:pt>
                <c:pt idx="1927">
                  <c:v>15.592579593620281</c:v>
                </c:pt>
                <c:pt idx="1928">
                  <c:v>15.61296154587664</c:v>
                </c:pt>
                <c:pt idx="1929">
                  <c:v>15.633340264372498</c:v>
                </c:pt>
                <c:pt idx="1930">
                  <c:v>15.653670463443255</c:v>
                </c:pt>
                <c:pt idx="1931">
                  <c:v>15.673986262300334</c:v>
                </c:pt>
                <c:pt idx="1932">
                  <c:v>15.694287718017428</c:v>
                </c:pt>
                <c:pt idx="1933">
                  <c:v>15.714541040214698</c:v>
                </c:pt>
                <c:pt idx="1934">
                  <c:v>15.734791485604731</c:v>
                </c:pt>
                <c:pt idx="1935">
                  <c:v>15.755005305143122</c:v>
                </c:pt>
                <c:pt idx="1936">
                  <c:v>15.775205118782834</c:v>
                </c:pt>
                <c:pt idx="1937">
                  <c:v>15.795368529198615</c:v>
                </c:pt>
                <c:pt idx="1938">
                  <c:v>15.815495674581971</c:v>
                </c:pt>
                <c:pt idx="1939">
                  <c:v>15.835620287115226</c:v>
                </c:pt>
                <c:pt idx="1940">
                  <c:v>15.855720009749239</c:v>
                </c:pt>
                <c:pt idx="1941">
                  <c:v>15.875783766376166</c:v>
                </c:pt>
                <c:pt idx="1942">
                  <c:v>15.895834006106623</c:v>
                </c:pt>
                <c:pt idx="1943">
                  <c:v>15.915837351264178</c:v>
                </c:pt>
                <c:pt idx="1944">
                  <c:v>15.935838495130389</c:v>
                </c:pt>
                <c:pt idx="1945">
                  <c:v>15.955804099873374</c:v>
                </c:pt>
                <c:pt idx="1946">
                  <c:v>15.975734297705676</c:v>
                </c:pt>
                <c:pt idx="1947">
                  <c:v>15.995662487406674</c:v>
                </c:pt>
                <c:pt idx="1948">
                  <c:v>16.015544375799827</c:v>
                </c:pt>
                <c:pt idx="1949">
                  <c:v>16.035413320152813</c:v>
                </c:pt>
                <c:pt idx="1950">
                  <c:v>16.055258320594991</c:v>
                </c:pt>
                <c:pt idx="1951">
                  <c:v>16.075068430058732</c:v>
                </c:pt>
                <c:pt idx="1952">
                  <c:v>16.094865821536231</c:v>
                </c:pt>
                <c:pt idx="1953">
                  <c:v>16.11462852419319</c:v>
                </c:pt>
                <c:pt idx="1954">
                  <c:v>16.134367660792286</c:v>
                </c:pt>
                <c:pt idx="1955">
                  <c:v>16.154072334520013</c:v>
                </c:pt>
                <c:pt idx="1956">
                  <c:v>16.17376461080919</c:v>
                </c:pt>
                <c:pt idx="1957">
                  <c:v>16.193433578739345</c:v>
                </c:pt>
                <c:pt idx="1958">
                  <c:v>16.213068378838891</c:v>
                </c:pt>
                <c:pt idx="1959">
                  <c:v>16.232669134078588</c:v>
                </c:pt>
                <c:pt idx="1960">
                  <c:v>16.252257803985202</c:v>
                </c:pt>
                <c:pt idx="1961">
                  <c:v>16.271823527421866</c:v>
                </c:pt>
                <c:pt idx="1962">
                  <c:v>16.291355493938635</c:v>
                </c:pt>
                <c:pt idx="1963">
                  <c:v>16.310875584799021</c:v>
                </c:pt>
                <c:pt idx="1964">
                  <c:v>16.330351240114531</c:v>
                </c:pt>
                <c:pt idx="1965">
                  <c:v>16.34980432721472</c:v>
                </c:pt>
                <c:pt idx="1966">
                  <c:v>16.369234926607646</c:v>
                </c:pt>
                <c:pt idx="1967">
                  <c:v>16.388643118328041</c:v>
                </c:pt>
                <c:pt idx="1968">
                  <c:v>16.408039799761895</c:v>
                </c:pt>
                <c:pt idx="1969">
                  <c:v>16.427381791110658</c:v>
                </c:pt>
                <c:pt idx="1970">
                  <c:v>16.446712454609802</c:v>
                </c:pt>
                <c:pt idx="1971">
                  <c:v>16.466010269702799</c:v>
                </c:pt>
                <c:pt idx="1972">
                  <c:v>16.485296887799915</c:v>
                </c:pt>
                <c:pt idx="1973">
                  <c:v>16.504540080344729</c:v>
                </c:pt>
                <c:pt idx="1974">
                  <c:v>16.523761485322826</c:v>
                </c:pt>
                <c:pt idx="1975">
                  <c:v>16.542961178728287</c:v>
                </c:pt>
                <c:pt idx="1976">
                  <c:v>16.562128516166901</c:v>
                </c:pt>
                <c:pt idx="1977">
                  <c:v>16.581285024698641</c:v>
                </c:pt>
                <c:pt idx="1978">
                  <c:v>16.600409351060627</c:v>
                </c:pt>
                <c:pt idx="1979">
                  <c:v>16.619490921372918</c:v>
                </c:pt>
                <c:pt idx="1980">
                  <c:v>16.638572569103889</c:v>
                </c:pt>
                <c:pt idx="1981">
                  <c:v>16.65761165523439</c:v>
                </c:pt>
                <c:pt idx="1982">
                  <c:v>16.676618971946727</c:v>
                </c:pt>
                <c:pt idx="1983">
                  <c:v>16.69561590008281</c:v>
                </c:pt>
                <c:pt idx="1984">
                  <c:v>16.714570601366411</c:v>
                </c:pt>
                <c:pt idx="1985">
                  <c:v>16.733504443808751</c:v>
                </c:pt>
                <c:pt idx="1986">
                  <c:v>16.752417498182229</c:v>
                </c:pt>
                <c:pt idx="1987">
                  <c:v>16.771299244841789</c:v>
                </c:pt>
                <c:pt idx="1988">
                  <c:v>16.790149788432679</c:v>
                </c:pt>
                <c:pt idx="1989">
                  <c:v>16.808979799926899</c:v>
                </c:pt>
                <c:pt idx="1990">
                  <c:v>16.827778792796895</c:v>
                </c:pt>
                <c:pt idx="1991">
                  <c:v>16.846567958064146</c:v>
                </c:pt>
                <c:pt idx="1992">
                  <c:v>16.865315731600813</c:v>
                </c:pt>
                <c:pt idx="1993">
                  <c:v>16.884032770655189</c:v>
                </c:pt>
                <c:pt idx="1994">
                  <c:v>16.902740196465786</c:v>
                </c:pt>
                <c:pt idx="1995">
                  <c:v>16.921396046835131</c:v>
                </c:pt>
                <c:pt idx="1996">
                  <c:v>16.940052927117186</c:v>
                </c:pt>
                <c:pt idx="1997">
                  <c:v>16.95866893043922</c:v>
                </c:pt>
                <c:pt idx="1998">
                  <c:v>16.977254654563428</c:v>
                </c:pt>
                <c:pt idx="1999">
                  <c:v>16.995820652036027</c:v>
                </c:pt>
                <c:pt idx="2000">
                  <c:v>17.014366987480333</c:v>
                </c:pt>
                <c:pt idx="2001">
                  <c:v>17.032872860976767</c:v>
                </c:pt>
                <c:pt idx="2002">
                  <c:v>17.051359244568079</c:v>
                </c:pt>
                <c:pt idx="2003">
                  <c:v>17.069815791430131</c:v>
                </c:pt>
                <c:pt idx="2004">
                  <c:v>17.088232197975884</c:v>
                </c:pt>
                <c:pt idx="2005">
                  <c:v>17.106650145729187</c:v>
                </c:pt>
                <c:pt idx="2006">
                  <c:v>17.125017743648918</c:v>
                </c:pt>
                <c:pt idx="2007">
                  <c:v>17.143355884373829</c:v>
                </c:pt>
                <c:pt idx="2008">
                  <c:v>17.161685373655288</c:v>
                </c:pt>
                <c:pt idx="2009">
                  <c:v>17.179975203941265</c:v>
                </c:pt>
                <c:pt idx="2010">
                  <c:v>17.198256504159989</c:v>
                </c:pt>
                <c:pt idx="2011">
                  <c:v>17.216488005935929</c:v>
                </c:pt>
                <c:pt idx="2012">
                  <c:v>17.234700805140729</c:v>
                </c:pt>
                <c:pt idx="2013">
                  <c:v>17.252884658012295</c:v>
                </c:pt>
                <c:pt idx="2014">
                  <c:v>17.271039655034873</c:v>
                </c:pt>
                <c:pt idx="2015">
                  <c:v>17.289176168242175</c:v>
                </c:pt>
                <c:pt idx="2016">
                  <c:v>17.307273712503491</c:v>
                </c:pt>
                <c:pt idx="2017">
                  <c:v>17.325352930537761</c:v>
                </c:pt>
                <c:pt idx="2018">
                  <c:v>17.343403628799006</c:v>
                </c:pt>
                <c:pt idx="2019">
                  <c:v>17.361415654710591</c:v>
                </c:pt>
                <c:pt idx="2020">
                  <c:v>17.379419817569133</c:v>
                </c:pt>
                <c:pt idx="2021">
                  <c:v>17.39738548260593</c:v>
                </c:pt>
                <c:pt idx="2022">
                  <c:v>17.41533318680472</c:v>
                </c:pt>
                <c:pt idx="2023">
                  <c:v>17.43324258627975</c:v>
                </c:pt>
                <c:pt idx="2024">
                  <c:v>17.451123986641456</c:v>
                </c:pt>
                <c:pt idx="2025">
                  <c:v>17.468987652427789</c:v>
                </c:pt>
                <c:pt idx="2026">
                  <c:v>17.486813299180152</c:v>
                </c:pt>
                <c:pt idx="2027">
                  <c:v>17.504611200569013</c:v>
                </c:pt>
                <c:pt idx="2028">
                  <c:v>17.5223915896458</c:v>
                </c:pt>
                <c:pt idx="2029">
                  <c:v>17.540134240751581</c:v>
                </c:pt>
                <c:pt idx="2030">
                  <c:v>17.557849395982817</c:v>
                </c:pt>
                <c:pt idx="2031">
                  <c:v>17.575547257260961</c:v>
                </c:pt>
                <c:pt idx="2032">
                  <c:v>17.593207657110863</c:v>
                </c:pt>
                <c:pt idx="2033">
                  <c:v>17.610840806412895</c:v>
                </c:pt>
                <c:pt idx="2034">
                  <c:v>17.628456876310938</c:v>
                </c:pt>
                <c:pt idx="2035">
                  <c:v>17.646025676350032</c:v>
                </c:pt>
                <c:pt idx="2036">
                  <c:v>17.663597699065519</c:v>
                </c:pt>
                <c:pt idx="2037">
                  <c:v>17.681112569758593</c:v>
                </c:pt>
                <c:pt idx="2038">
                  <c:v>17.698620712183189</c:v>
                </c:pt>
                <c:pt idx="2039">
                  <c:v>17.716071937490991</c:v>
                </c:pt>
                <c:pt idx="2040">
                  <c:v>17.733506539664589</c:v>
                </c:pt>
                <c:pt idx="2041">
                  <c:v>17.75093459061253</c:v>
                </c:pt>
                <c:pt idx="2042">
                  <c:v>17.768306043672489</c:v>
                </c:pt>
                <c:pt idx="2043">
                  <c:v>17.785671080702514</c:v>
                </c:pt>
                <c:pt idx="2044">
                  <c:v>17.802999737940517</c:v>
                </c:pt>
                <c:pt idx="2045">
                  <c:v>17.820292119667826</c:v>
                </c:pt>
                <c:pt idx="2046">
                  <c:v>17.837578256876231</c:v>
                </c:pt>
                <c:pt idx="2047">
                  <c:v>17.85481830292429</c:v>
                </c:pt>
                <c:pt idx="2048">
                  <c:v>17.872032302758889</c:v>
                </c:pt>
                <c:pt idx="2049">
                  <c:v>17.889220330672462</c:v>
                </c:pt>
                <c:pt idx="2050">
                  <c:v>17.906382460558927</c:v>
                </c:pt>
                <c:pt idx="2051">
                  <c:v>17.923518765917461</c:v>
                </c:pt>
                <c:pt idx="2052">
                  <c:v>17.940619399514166</c:v>
                </c:pt>
                <c:pt idx="2053">
                  <c:v>17.957694372657727</c:v>
                </c:pt>
                <c:pt idx="2054">
                  <c:v>17.974743757584992</c:v>
                </c:pt>
                <c:pt idx="2055">
                  <c:v>17.99175773307843</c:v>
                </c:pt>
                <c:pt idx="2056">
                  <c:v>18.008746281737544</c:v>
                </c:pt>
                <c:pt idx="2057">
                  <c:v>18.025719349624861</c:v>
                </c:pt>
                <c:pt idx="2058">
                  <c:v>18.042647382202812</c:v>
                </c:pt>
                <c:pt idx="2059">
                  <c:v>18.059540360561378</c:v>
                </c:pt>
                <c:pt idx="2060">
                  <c:v>18.076427926019107</c:v>
                </c:pt>
                <c:pt idx="2061">
                  <c:v>18.093270737086051</c:v>
                </c:pt>
                <c:pt idx="2062">
                  <c:v>18.110088577086291</c:v>
                </c:pt>
                <c:pt idx="2063">
                  <c:v>18.12689133642149</c:v>
                </c:pt>
                <c:pt idx="2064">
                  <c:v>18.143639805022577</c:v>
                </c:pt>
                <c:pt idx="2065">
                  <c:v>18.160373346623686</c:v>
                </c:pt>
                <c:pt idx="2066">
                  <c:v>18.177082206924329</c:v>
                </c:pt>
                <c:pt idx="2067">
                  <c:v>18.193756666163786</c:v>
                </c:pt>
                <c:pt idx="2068">
                  <c:v>18.210406595309191</c:v>
                </c:pt>
                <c:pt idx="2069">
                  <c:v>18.227022291081756</c:v>
                </c:pt>
                <c:pt idx="2070">
                  <c:v>18.243613606297689</c:v>
                </c:pt>
                <c:pt idx="2071">
                  <c:v>18.260170854047079</c:v>
                </c:pt>
                <c:pt idx="2072">
                  <c:v>18.276713613111589</c:v>
                </c:pt>
                <c:pt idx="2073">
                  <c:v>18.293212716393789</c:v>
                </c:pt>
                <c:pt idx="2074">
                  <c:v>18.309687733314185</c:v>
                </c:pt>
                <c:pt idx="2075">
                  <c:v>18.326129009373194</c:v>
                </c:pt>
                <c:pt idx="2076">
                  <c:v>18.342546343748886</c:v>
                </c:pt>
                <c:pt idx="2077">
                  <c:v>18.35893009798075</c:v>
                </c:pt>
                <c:pt idx="2078">
                  <c:v>18.375290053636</c:v>
                </c:pt>
                <c:pt idx="2079">
                  <c:v>18.391626273367965</c:v>
                </c:pt>
                <c:pt idx="2080">
                  <c:v>18.40791946571629</c:v>
                </c:pt>
                <c:pt idx="2081">
                  <c:v>18.424198748177471</c:v>
                </c:pt>
                <c:pt idx="2082">
                  <c:v>18.440444836779442</c:v>
                </c:pt>
                <c:pt idx="2083">
                  <c:v>18.456657817441027</c:v>
                </c:pt>
                <c:pt idx="2084">
                  <c:v>18.472828131520629</c:v>
                </c:pt>
                <c:pt idx="2085">
                  <c:v>18.488994432173509</c:v>
                </c:pt>
                <c:pt idx="2086">
                  <c:v>18.505127847345161</c:v>
                </c:pt>
                <c:pt idx="2087">
                  <c:v>18.521209221715413</c:v>
                </c:pt>
                <c:pt idx="2088">
                  <c:v>18.537286745910531</c:v>
                </c:pt>
                <c:pt idx="2089">
                  <c:v>18.553322016069789</c:v>
                </c:pt>
                <c:pt idx="2090">
                  <c:v>18.569334330507726</c:v>
                </c:pt>
                <c:pt idx="2091">
                  <c:v>18.585314159964863</c:v>
                </c:pt>
                <c:pt idx="2092">
                  <c:v>18.60126158645264</c:v>
                </c:pt>
                <c:pt idx="2093">
                  <c:v>18.617186263458304</c:v>
                </c:pt>
                <c:pt idx="2094">
                  <c:v>18.633069120379538</c:v>
                </c:pt>
                <c:pt idx="2095">
                  <c:v>18.648938930132424</c:v>
                </c:pt>
                <c:pt idx="2096">
                  <c:v>18.664767080890034</c:v>
                </c:pt>
                <c:pt idx="2097">
                  <c:v>18.680572757190692</c:v>
                </c:pt>
                <c:pt idx="2098">
                  <c:v>18.696346482372089</c:v>
                </c:pt>
                <c:pt idx="2099">
                  <c:v>18.712088335547527</c:v>
                </c:pt>
                <c:pt idx="2100">
                  <c:v>18.727807912798365</c:v>
                </c:pt>
                <c:pt idx="2101">
                  <c:v>18.743486249919684</c:v>
                </c:pt>
                <c:pt idx="2102">
                  <c:v>18.75915195398564</c:v>
                </c:pt>
                <c:pt idx="2103">
                  <c:v>18.774786067793404</c:v>
                </c:pt>
                <c:pt idx="2104">
                  <c:v>18.790379181683512</c:v>
                </c:pt>
                <c:pt idx="2105">
                  <c:v>18.805940874395652</c:v>
                </c:pt>
                <c:pt idx="2106">
                  <c:v>18.821480693933029</c:v>
                </c:pt>
                <c:pt idx="2107">
                  <c:v>18.836989229401361</c:v>
                </c:pt>
                <c:pt idx="2108">
                  <c:v>18.852466556344627</c:v>
                </c:pt>
                <c:pt idx="2109">
                  <c:v>18.867903300637149</c:v>
                </c:pt>
                <c:pt idx="2110">
                  <c:v>18.883327884828855</c:v>
                </c:pt>
                <c:pt idx="2111">
                  <c:v>18.898721469889399</c:v>
                </c:pt>
                <c:pt idx="2112">
                  <c:v>18.914074702813686</c:v>
                </c:pt>
                <c:pt idx="2113">
                  <c:v>18.929415938377403</c:v>
                </c:pt>
                <c:pt idx="2114">
                  <c:v>18.944707556355162</c:v>
                </c:pt>
                <c:pt idx="2115">
                  <c:v>18.959977888683188</c:v>
                </c:pt>
                <c:pt idx="2116">
                  <c:v>18.975217588167361</c:v>
                </c:pt>
                <c:pt idx="2117">
                  <c:v>18.990436117453452</c:v>
                </c:pt>
                <c:pt idx="2118">
                  <c:v>19.005605376685889</c:v>
                </c:pt>
                <c:pt idx="2119">
                  <c:v>19.020762984931675</c:v>
                </c:pt>
                <c:pt idx="2120">
                  <c:v>19.035871494319135</c:v>
                </c:pt>
                <c:pt idx="2121">
                  <c:v>19.050968465600501</c:v>
                </c:pt>
                <c:pt idx="2122">
                  <c:v>19.066035216883126</c:v>
                </c:pt>
                <c:pt idx="2123">
                  <c:v>19.081053122984091</c:v>
                </c:pt>
                <c:pt idx="2124">
                  <c:v>19.096050317452931</c:v>
                </c:pt>
                <c:pt idx="2125">
                  <c:v>19.111017514790831</c:v>
                </c:pt>
                <c:pt idx="2126">
                  <c:v>19.125964110268157</c:v>
                </c:pt>
                <c:pt idx="2127">
                  <c:v>19.140871512451668</c:v>
                </c:pt>
                <c:pt idx="2128">
                  <c:v>19.155749122923503</c:v>
                </c:pt>
                <c:pt idx="2129">
                  <c:v>19.17059700944839</c:v>
                </c:pt>
                <c:pt idx="2130">
                  <c:v>19.185415239443191</c:v>
                </c:pt>
                <c:pt idx="2131">
                  <c:v>19.200203879982144</c:v>
                </c:pt>
                <c:pt idx="2132">
                  <c:v>19.214962997797535</c:v>
                </c:pt>
                <c:pt idx="2133">
                  <c:v>19.229683381249622</c:v>
                </c:pt>
                <c:pt idx="2134">
                  <c:v>19.244374388060525</c:v>
                </c:pt>
                <c:pt idx="2135">
                  <c:v>19.259045348305726</c:v>
                </c:pt>
                <c:pt idx="2136">
                  <c:v>19.273687049338189</c:v>
                </c:pt>
                <c:pt idx="2137">
                  <c:v>19.288290305307601</c:v>
                </c:pt>
                <c:pt idx="2138">
                  <c:v>19.302873689487228</c:v>
                </c:pt>
                <c:pt idx="2139">
                  <c:v>19.31740953363941</c:v>
                </c:pt>
                <c:pt idx="2140">
                  <c:v>19.331925634347431</c:v>
                </c:pt>
                <c:pt idx="2141">
                  <c:v>19.346403586930759</c:v>
                </c:pt>
                <c:pt idx="2142">
                  <c:v>19.36086190974763</c:v>
                </c:pt>
                <c:pt idx="2143">
                  <c:v>19.375291435024675</c:v>
                </c:pt>
                <c:pt idx="2144">
                  <c:v>19.389683021122519</c:v>
                </c:pt>
                <c:pt idx="2145">
                  <c:v>19.404036750122771</c:v>
                </c:pt>
                <c:pt idx="2146">
                  <c:v>19.418371086272021</c:v>
                </c:pt>
                <c:pt idx="2147">
                  <c:v>19.43267688692691</c:v>
                </c:pt>
                <c:pt idx="2148">
                  <c:v>19.446945035202653</c:v>
                </c:pt>
                <c:pt idx="2149">
                  <c:v>19.461184783469687</c:v>
                </c:pt>
                <c:pt idx="2150">
                  <c:v>19.47538702705479</c:v>
                </c:pt>
                <c:pt idx="2151">
                  <c:v>19.489570163708812</c:v>
                </c:pt>
                <c:pt idx="2152">
                  <c:v>19.503725081728486</c:v>
                </c:pt>
                <c:pt idx="2153">
                  <c:v>19.517833548431252</c:v>
                </c:pt>
                <c:pt idx="2154">
                  <c:v>19.531923081255858</c:v>
                </c:pt>
                <c:pt idx="2155">
                  <c:v>19.545975453157531</c:v>
                </c:pt>
                <c:pt idx="2156">
                  <c:v>19.559999869282731</c:v>
                </c:pt>
                <c:pt idx="2157">
                  <c:v>19.573987267146691</c:v>
                </c:pt>
                <c:pt idx="2158">
                  <c:v>19.587955953424295</c:v>
                </c:pt>
                <c:pt idx="2159">
                  <c:v>19.601887750199641</c:v>
                </c:pt>
                <c:pt idx="2160">
                  <c:v>19.615782733810288</c:v>
                </c:pt>
                <c:pt idx="2161">
                  <c:v>19.62965007639615</c:v>
                </c:pt>
                <c:pt idx="2162">
                  <c:v>19.643489835003589</c:v>
                </c:pt>
                <c:pt idx="2163">
                  <c:v>19.657302066404331</c:v>
                </c:pt>
                <c:pt idx="2164">
                  <c:v>19.671068671459835</c:v>
                </c:pt>
                <c:pt idx="2165">
                  <c:v>19.684807886388821</c:v>
                </c:pt>
                <c:pt idx="2166">
                  <c:v>19.698528832694329</c:v>
                </c:pt>
                <c:pt idx="2167">
                  <c:v>19.712222488178789</c:v>
                </c:pt>
                <c:pt idx="2168">
                  <c:v>19.725861747400955</c:v>
                </c:pt>
                <c:pt idx="2169">
                  <c:v>19.739482909871679</c:v>
                </c:pt>
                <c:pt idx="2170">
                  <c:v>19.753067929046804</c:v>
                </c:pt>
                <c:pt idx="2171">
                  <c:v>19.766634948598487</c:v>
                </c:pt>
                <c:pt idx="2172">
                  <c:v>19.780165945368989</c:v>
                </c:pt>
                <c:pt idx="2173">
                  <c:v>19.793651967199928</c:v>
                </c:pt>
                <c:pt idx="2174">
                  <c:v>19.807120156883734</c:v>
                </c:pt>
                <c:pt idx="2175">
                  <c:v>19.820552525903889</c:v>
                </c:pt>
                <c:pt idx="2176">
                  <c:v>19.833949144854131</c:v>
                </c:pt>
                <c:pt idx="2177">
                  <c:v>19.847328084779889</c:v>
                </c:pt>
                <c:pt idx="2178">
                  <c:v>19.860671391489433</c:v>
                </c:pt>
                <c:pt idx="2179">
                  <c:v>19.873970145753031</c:v>
                </c:pt>
                <c:pt idx="2180">
                  <c:v>19.887260366364917</c:v>
                </c:pt>
                <c:pt idx="2181">
                  <c:v>19.900506161147426</c:v>
                </c:pt>
                <c:pt idx="2182">
                  <c:v>19.913716587490889</c:v>
                </c:pt>
                <c:pt idx="2183">
                  <c:v>19.92689171358823</c:v>
                </c:pt>
                <c:pt idx="2184">
                  <c:v>19.940049527779056</c:v>
                </c:pt>
                <c:pt idx="2185">
                  <c:v>19.953172154424202</c:v>
                </c:pt>
                <c:pt idx="2186">
                  <c:v>19.96625966076714</c:v>
                </c:pt>
                <c:pt idx="2187">
                  <c:v>19.979321057054893</c:v>
                </c:pt>
                <c:pt idx="2188">
                  <c:v>19.992338517515506</c:v>
                </c:pt>
                <c:pt idx="2189">
                  <c:v>20.005329989502187</c:v>
                </c:pt>
                <c:pt idx="2190">
                  <c:v>20.018295522210735</c:v>
                </c:pt>
                <c:pt idx="2191">
                  <c:v>20.031226243480127</c:v>
                </c:pt>
                <c:pt idx="2192">
                  <c:v>20.044122218577545</c:v>
                </c:pt>
                <c:pt idx="2193">
                  <c:v>20.05699242256912</c:v>
                </c:pt>
                <c:pt idx="2194">
                  <c:v>20.069827998967089</c:v>
                </c:pt>
                <c:pt idx="2195">
                  <c:v>20.082637911311117</c:v>
                </c:pt>
                <c:pt idx="2196">
                  <c:v>20.09540441968009</c:v>
                </c:pt>
                <c:pt idx="2197">
                  <c:v>20.10815426920033</c:v>
                </c:pt>
                <c:pt idx="2198">
                  <c:v>20.12086084180233</c:v>
                </c:pt>
                <c:pt idx="2199">
                  <c:v>20.133541971990187</c:v>
                </c:pt>
                <c:pt idx="2200">
                  <c:v>20.146179961796324</c:v>
                </c:pt>
                <c:pt idx="2201">
                  <c:v>20.158792623621789</c:v>
                </c:pt>
                <c:pt idx="2202">
                  <c:v>20.171380003614331</c:v>
                </c:pt>
                <c:pt idx="2203">
                  <c:v>20.183924434873756</c:v>
                </c:pt>
                <c:pt idx="2204">
                  <c:v>20.196443697029586</c:v>
                </c:pt>
                <c:pt idx="2205">
                  <c:v>20.208928989583562</c:v>
                </c:pt>
                <c:pt idx="2206">
                  <c:v>20.221380373422427</c:v>
                </c:pt>
                <c:pt idx="2207">
                  <c:v>20.233815580119792</c:v>
                </c:pt>
                <c:pt idx="2208">
                  <c:v>20.246199317569303</c:v>
                </c:pt>
                <c:pt idx="2209">
                  <c:v>20.258566977433489</c:v>
                </c:pt>
                <c:pt idx="2210">
                  <c:v>20.270883308433532</c:v>
                </c:pt>
                <c:pt idx="2211">
                  <c:v>20.2831836603246</c:v>
                </c:pt>
                <c:pt idx="2212">
                  <c:v>20.295441632133109</c:v>
                </c:pt>
                <c:pt idx="2213">
                  <c:v>20.307674907364465</c:v>
                </c:pt>
                <c:pt idx="2214">
                  <c:v>20.319874729651094</c:v>
                </c:pt>
                <c:pt idx="2215">
                  <c:v>20.332041157220836</c:v>
                </c:pt>
                <c:pt idx="2216">
                  <c:v>20.344174248003405</c:v>
                </c:pt>
                <c:pt idx="2217">
                  <c:v>20.356265275046361</c:v>
                </c:pt>
                <c:pt idx="2218">
                  <c:v>20.368349429028687</c:v>
                </c:pt>
                <c:pt idx="2219">
                  <c:v>20.380382849086782</c:v>
                </c:pt>
                <c:pt idx="2220">
                  <c:v>20.392391930815119</c:v>
                </c:pt>
                <c:pt idx="2221">
                  <c:v>20.404359186376382</c:v>
                </c:pt>
                <c:pt idx="2222">
                  <c:v>20.416310966267726</c:v>
                </c:pt>
                <c:pt idx="2223">
                  <c:v>20.428221032156955</c:v>
                </c:pt>
                <c:pt idx="2224">
                  <c:v>20.440089454364703</c:v>
                </c:pt>
                <c:pt idx="2225">
                  <c:v>20.451942538528247</c:v>
                </c:pt>
                <c:pt idx="2226">
                  <c:v>20.463754089465596</c:v>
                </c:pt>
                <c:pt idx="2227">
                  <c:v>20.475524176476789</c:v>
                </c:pt>
                <c:pt idx="2228">
                  <c:v>20.487279060874446</c:v>
                </c:pt>
                <c:pt idx="2229">
                  <c:v>20.498992590122068</c:v>
                </c:pt>
                <c:pt idx="2230">
                  <c:v>20.510682275057889</c:v>
                </c:pt>
                <c:pt idx="2231">
                  <c:v>20.522322005575976</c:v>
                </c:pt>
                <c:pt idx="2232">
                  <c:v>20.533946710723029</c:v>
                </c:pt>
                <c:pt idx="2233">
                  <c:v>20.545530294060519</c:v>
                </c:pt>
                <c:pt idx="2234">
                  <c:v>20.557090227437495</c:v>
                </c:pt>
                <c:pt idx="2235">
                  <c:v>20.568600456185589</c:v>
                </c:pt>
                <c:pt idx="2236">
                  <c:v>20.580095833069489</c:v>
                </c:pt>
                <c:pt idx="2237">
                  <c:v>20.591559005371689</c:v>
                </c:pt>
                <c:pt idx="2238">
                  <c:v>20.602972657206294</c:v>
                </c:pt>
                <c:pt idx="2239">
                  <c:v>20.614371584913911</c:v>
                </c:pt>
                <c:pt idx="2240">
                  <c:v>20.625738462864792</c:v>
                </c:pt>
                <c:pt idx="2241">
                  <c:v>20.637056001828828</c:v>
                </c:pt>
                <c:pt idx="2242">
                  <c:v>20.64834161112335</c:v>
                </c:pt>
                <c:pt idx="2243">
                  <c:v>20.659612663470128</c:v>
                </c:pt>
                <c:pt idx="2244">
                  <c:v>20.670843212243327</c:v>
                </c:pt>
                <c:pt idx="2245">
                  <c:v>20.682033320971666</c:v>
                </c:pt>
                <c:pt idx="2246">
                  <c:v>20.693200348170187</c:v>
                </c:pt>
                <c:pt idx="2247">
                  <c:v>20.704327043520927</c:v>
                </c:pt>
                <c:pt idx="2248">
                  <c:v>20.715422108388889</c:v>
                </c:pt>
                <c:pt idx="2249">
                  <c:v>20.726494226149089</c:v>
                </c:pt>
                <c:pt idx="2250">
                  <c:v>20.737526172360177</c:v>
                </c:pt>
                <c:pt idx="2251">
                  <c:v>20.748526634318118</c:v>
                </c:pt>
                <c:pt idx="2252">
                  <c:v>20.759495660274435</c:v>
                </c:pt>
                <c:pt idx="2253">
                  <c:v>20.770424681306622</c:v>
                </c:pt>
                <c:pt idx="2254">
                  <c:v>20.781322370759781</c:v>
                </c:pt>
                <c:pt idx="2255">
                  <c:v>20.792205992736889</c:v>
                </c:pt>
                <c:pt idx="2256">
                  <c:v>20.803041152673003</c:v>
                </c:pt>
                <c:pt idx="2257">
                  <c:v>20.813836523047311</c:v>
                </c:pt>
                <c:pt idx="2258">
                  <c:v>20.824609354398401</c:v>
                </c:pt>
                <c:pt idx="2259">
                  <c:v>20.83535108924719</c:v>
                </c:pt>
                <c:pt idx="2260">
                  <c:v>20.84605318685173</c:v>
                </c:pt>
                <c:pt idx="2261">
                  <c:v>20.856724288749181</c:v>
                </c:pt>
                <c:pt idx="2262">
                  <c:v>20.867355862065633</c:v>
                </c:pt>
                <c:pt idx="2263">
                  <c:v>20.877965113901951</c:v>
                </c:pt>
                <c:pt idx="2264">
                  <c:v>20.888543506749023</c:v>
                </c:pt>
                <c:pt idx="2265">
                  <c:v>20.899073953257194</c:v>
                </c:pt>
                <c:pt idx="2266">
                  <c:v>20.909590771517689</c:v>
                </c:pt>
                <c:pt idx="2267">
                  <c:v>20.920068307441536</c:v>
                </c:pt>
                <c:pt idx="2268">
                  <c:v>20.930506617729119</c:v>
                </c:pt>
                <c:pt idx="2269">
                  <c:v>20.940914308651074</c:v>
                </c:pt>
                <c:pt idx="2270">
                  <c:v>20.951282878282289</c:v>
                </c:pt>
                <c:pt idx="2271">
                  <c:v>20.961638007886066</c:v>
                </c:pt>
                <c:pt idx="2272">
                  <c:v>20.971945565593039</c:v>
                </c:pt>
                <c:pt idx="2273">
                  <c:v>20.982222686333589</c:v>
                </c:pt>
                <c:pt idx="2274">
                  <c:v>20.992452353439141</c:v>
                </c:pt>
                <c:pt idx="2275">
                  <c:v>21.002668737016055</c:v>
                </c:pt>
                <c:pt idx="2276">
                  <c:v>21.012846290075689</c:v>
                </c:pt>
                <c:pt idx="2277">
                  <c:v>21.022993584803427</c:v>
                </c:pt>
                <c:pt idx="2278">
                  <c:v>21.033093635115687</c:v>
                </c:pt>
                <c:pt idx="2279">
                  <c:v>21.043172036941485</c:v>
                </c:pt>
                <c:pt idx="2280">
                  <c:v>21.053220313935189</c:v>
                </c:pt>
                <c:pt idx="2281">
                  <c:v>21.063230005083089</c:v>
                </c:pt>
                <c:pt idx="2282">
                  <c:v>21.073209661818154</c:v>
                </c:pt>
                <c:pt idx="2283">
                  <c:v>21.083150830342689</c:v>
                </c:pt>
                <c:pt idx="2284">
                  <c:v>21.093053562898831</c:v>
                </c:pt>
                <c:pt idx="2285">
                  <c:v>21.102934885858275</c:v>
                </c:pt>
                <c:pt idx="2286">
                  <c:v>21.112786344774129</c:v>
                </c:pt>
                <c:pt idx="2287">
                  <c:v>21.122591020473127</c:v>
                </c:pt>
                <c:pt idx="2288">
                  <c:v>21.13237440318634</c:v>
                </c:pt>
                <c:pt idx="2289">
                  <c:v>21.142119577012426</c:v>
                </c:pt>
                <c:pt idx="2290">
                  <c:v>21.151826592628314</c:v>
                </c:pt>
                <c:pt idx="2291">
                  <c:v>21.161503965215591</c:v>
                </c:pt>
                <c:pt idx="2292">
                  <c:v>21.171151733836687</c:v>
                </c:pt>
                <c:pt idx="2293">
                  <c:v>21.180753022456535</c:v>
                </c:pt>
                <c:pt idx="2294">
                  <c:v>21.190333253062409</c:v>
                </c:pt>
                <c:pt idx="2295">
                  <c:v>21.199875552808599</c:v>
                </c:pt>
                <c:pt idx="2296">
                  <c:v>21.209396863924859</c:v>
                </c:pt>
                <c:pt idx="2297">
                  <c:v>21.218871884757693</c:v>
                </c:pt>
                <c:pt idx="2298">
                  <c:v>21.228317553454787</c:v>
                </c:pt>
                <c:pt idx="2299">
                  <c:v>21.237725471819271</c:v>
                </c:pt>
                <c:pt idx="2300">
                  <c:v>21.247095687935087</c:v>
                </c:pt>
                <c:pt idx="2301">
                  <c:v>21.256445107068274</c:v>
                </c:pt>
                <c:pt idx="2302">
                  <c:v>21.265748480012089</c:v>
                </c:pt>
                <c:pt idx="2303">
                  <c:v>21.275022708043789</c:v>
                </c:pt>
                <c:pt idx="2304">
                  <c:v>21.284267827739189</c:v>
                </c:pt>
                <c:pt idx="2305">
                  <c:v>21.293475460747793</c:v>
                </c:pt>
                <c:pt idx="2306">
                  <c:v>21.302654064952293</c:v>
                </c:pt>
                <c:pt idx="2307">
                  <c:v>21.31178686064959</c:v>
                </c:pt>
                <c:pt idx="2308">
                  <c:v>21.320899117499735</c:v>
                </c:pt>
                <c:pt idx="2309">
                  <c:v>21.329974058798623</c:v>
                </c:pt>
                <c:pt idx="2310">
                  <c:v>21.339011730163786</c:v>
                </c:pt>
                <c:pt idx="2311">
                  <c:v>21.348020571198589</c:v>
                </c:pt>
                <c:pt idx="2312">
                  <c:v>21.357000616907104</c:v>
                </c:pt>
                <c:pt idx="2313">
                  <c:v>21.365935127049131</c:v>
                </c:pt>
                <c:pt idx="2314">
                  <c:v>21.374840924696514</c:v>
                </c:pt>
                <c:pt idx="2315">
                  <c:v>21.383709663367156</c:v>
                </c:pt>
                <c:pt idx="2316">
                  <c:v>21.392549764802126</c:v>
                </c:pt>
                <c:pt idx="2317">
                  <c:v>21.40135288872753</c:v>
                </c:pt>
                <c:pt idx="2318">
                  <c:v>21.410127449863822</c:v>
                </c:pt>
                <c:pt idx="2319">
                  <c:v>21.418865114090416</c:v>
                </c:pt>
                <c:pt idx="2320">
                  <c:v>21.427565924626755</c:v>
                </c:pt>
                <c:pt idx="2321">
                  <c:v>21.436238285762069</c:v>
                </c:pt>
                <c:pt idx="2322">
                  <c:v>21.444873872475529</c:v>
                </c:pt>
                <c:pt idx="2323">
                  <c:v>21.453481082198</c:v>
                </c:pt>
                <c:pt idx="2324">
                  <c:v>21.462043244179494</c:v>
                </c:pt>
                <c:pt idx="2325">
                  <c:v>21.470577107126189</c:v>
                </c:pt>
                <c:pt idx="2326">
                  <c:v>21.479074357934319</c:v>
                </c:pt>
                <c:pt idx="2327">
                  <c:v>21.487543380473099</c:v>
                </c:pt>
                <c:pt idx="2328">
                  <c:v>21.495975867536199</c:v>
                </c:pt>
                <c:pt idx="2329">
                  <c:v>21.50438019632859</c:v>
                </c:pt>
                <c:pt idx="2330">
                  <c:v>21.512739732496026</c:v>
                </c:pt>
                <c:pt idx="2331">
                  <c:v>21.521062855861413</c:v>
                </c:pt>
                <c:pt idx="2332">
                  <c:v>21.529366260554433</c:v>
                </c:pt>
                <c:pt idx="2333">
                  <c:v>21.537633320847728</c:v>
                </c:pt>
                <c:pt idx="2334">
                  <c:v>21.545855755972731</c:v>
                </c:pt>
                <c:pt idx="2335">
                  <c:v>21.554050250302385</c:v>
                </c:pt>
                <c:pt idx="2336">
                  <c:v>21.562216834344117</c:v>
                </c:pt>
                <c:pt idx="2337">
                  <c:v>21.570338914870749</c:v>
                </c:pt>
                <c:pt idx="2338">
                  <c:v>21.578424848733817</c:v>
                </c:pt>
                <c:pt idx="2339">
                  <c:v>21.586482980655472</c:v>
                </c:pt>
                <c:pt idx="2340">
                  <c:v>21.594513340432414</c:v>
                </c:pt>
                <c:pt idx="2341">
                  <c:v>21.602507657707026</c:v>
                </c:pt>
                <c:pt idx="2342">
                  <c:v>21.61045767362215</c:v>
                </c:pt>
                <c:pt idx="2343">
                  <c:v>21.618380023287294</c:v>
                </c:pt>
                <c:pt idx="2344">
                  <c:v>21.626266444477732</c:v>
                </c:pt>
                <c:pt idx="2345">
                  <c:v>21.634125263213644</c:v>
                </c:pt>
                <c:pt idx="2346">
                  <c:v>21.641939937055604</c:v>
                </c:pt>
                <c:pt idx="2347">
                  <c:v>21.649727077212408</c:v>
                </c:pt>
                <c:pt idx="2348">
                  <c:v>21.657478432151891</c:v>
                </c:pt>
                <c:pt idx="2349">
                  <c:v>21.665202315722819</c:v>
                </c:pt>
                <c:pt idx="2350">
                  <c:v>21.672882207331789</c:v>
                </c:pt>
                <c:pt idx="2351">
                  <c:v>21.680526423191122</c:v>
                </c:pt>
                <c:pt idx="2352">
                  <c:v>21.688143268152562</c:v>
                </c:pt>
                <c:pt idx="2353">
                  <c:v>21.695732769789529</c:v>
                </c:pt>
                <c:pt idx="2354">
                  <c:v>21.703270165583302</c:v>
                </c:pt>
                <c:pt idx="2355">
                  <c:v>21.710780289134789</c:v>
                </c:pt>
                <c:pt idx="2356">
                  <c:v>21.718263167499241</c:v>
                </c:pt>
                <c:pt idx="2357">
                  <c:v>21.725702317195658</c:v>
                </c:pt>
                <c:pt idx="2358">
                  <c:v>21.733106033611289</c:v>
                </c:pt>
                <c:pt idx="2359">
                  <c:v>21.740482601181572</c:v>
                </c:pt>
                <c:pt idx="2360">
                  <c:v>21.747832046317289</c:v>
                </c:pt>
                <c:pt idx="2361">
                  <c:v>21.755137906152687</c:v>
                </c:pt>
                <c:pt idx="2362">
                  <c:v>21.762408464529081</c:v>
                </c:pt>
                <c:pt idx="2363">
                  <c:v>21.769651994562984</c:v>
                </c:pt>
                <c:pt idx="2364">
                  <c:v>21.776843811778889</c:v>
                </c:pt>
                <c:pt idx="2365">
                  <c:v>21.784025135916366</c:v>
                </c:pt>
                <c:pt idx="2366">
                  <c:v>21.791154818949678</c:v>
                </c:pt>
                <c:pt idx="2367">
                  <c:v>21.798249367322409</c:v>
                </c:pt>
                <c:pt idx="2368">
                  <c:v>21.805317040293009</c:v>
                </c:pt>
                <c:pt idx="2369">
                  <c:v>21.812349638821622</c:v>
                </c:pt>
                <c:pt idx="2370">
                  <c:v>21.819347195276332</c:v>
                </c:pt>
                <c:pt idx="2371">
                  <c:v>21.826301522822323</c:v>
                </c:pt>
                <c:pt idx="2372">
                  <c:v>21.833237310416131</c:v>
                </c:pt>
                <c:pt idx="2373">
                  <c:v>21.840129932822858</c:v>
                </c:pt>
                <c:pt idx="2374">
                  <c:v>21.84699585219699</c:v>
                </c:pt>
                <c:pt idx="2375">
                  <c:v>21.853818674266531</c:v>
                </c:pt>
                <c:pt idx="2376">
                  <c:v>21.860606644240427</c:v>
                </c:pt>
                <c:pt idx="2377">
                  <c:v>21.867359793080638</c:v>
                </c:pt>
                <c:pt idx="2378">
                  <c:v>21.874078151551767</c:v>
                </c:pt>
                <c:pt idx="2379">
                  <c:v>21.880761750221129</c:v>
                </c:pt>
                <c:pt idx="2380">
                  <c:v>21.887418816634597</c:v>
                </c:pt>
                <c:pt idx="2381">
                  <c:v>21.89404117908283</c:v>
                </c:pt>
                <c:pt idx="2382">
                  <c:v>21.900620675117121</c:v>
                </c:pt>
                <c:pt idx="2383">
                  <c:v>21.9071655316977</c:v>
                </c:pt>
                <c:pt idx="2384">
                  <c:v>21.913683966251249</c:v>
                </c:pt>
                <c:pt idx="2385">
                  <c:v>21.920159630218887</c:v>
                </c:pt>
                <c:pt idx="2386">
                  <c:v>21.926608926201027</c:v>
                </c:pt>
                <c:pt idx="2387">
                  <c:v>21.933023695428929</c:v>
                </c:pt>
                <c:pt idx="2388">
                  <c:v>21.939395788069604</c:v>
                </c:pt>
                <c:pt idx="2389">
                  <c:v>21.945733416005773</c:v>
                </c:pt>
                <c:pt idx="2390">
                  <c:v>21.952044781921057</c:v>
                </c:pt>
                <c:pt idx="2391">
                  <c:v>21.958313563406726</c:v>
                </c:pt>
                <c:pt idx="2392">
                  <c:v>21.964547965002726</c:v>
                </c:pt>
                <c:pt idx="2393">
                  <c:v>21.970748014602886</c:v>
                </c:pt>
                <c:pt idx="2394">
                  <c:v>21.976913739915453</c:v>
                </c:pt>
                <c:pt idx="2395">
                  <c:v>21.983045168463686</c:v>
                </c:pt>
                <c:pt idx="2396">
                  <c:v>21.989150488704102</c:v>
                </c:pt>
                <c:pt idx="2397">
                  <c:v>21.995205244440452</c:v>
                </c:pt>
                <c:pt idx="2398">
                  <c:v>22.001233945997626</c:v>
                </c:pt>
                <c:pt idx="2399">
                  <c:v>22.007244768532285</c:v>
                </c:pt>
                <c:pt idx="2400">
                  <c:v>22.013196962848998</c:v>
                </c:pt>
                <c:pt idx="2401">
                  <c:v>22.019123176451327</c:v>
                </c:pt>
                <c:pt idx="2402">
                  <c:v>22.025015280847587</c:v>
                </c:pt>
                <c:pt idx="2403">
                  <c:v>22.030865155678296</c:v>
                </c:pt>
                <c:pt idx="2404">
                  <c:v>22.036689121735922</c:v>
                </c:pt>
                <c:pt idx="2405">
                  <c:v>22.042479056245629</c:v>
                </c:pt>
                <c:pt idx="2406">
                  <c:v>22.048226844408234</c:v>
                </c:pt>
                <c:pt idx="2407">
                  <c:v>22.053940655925484</c:v>
                </c:pt>
                <c:pt idx="2408">
                  <c:v>22.059612379597606</c:v>
                </c:pt>
                <c:pt idx="2409">
                  <c:v>22.06526644941605</c:v>
                </c:pt>
                <c:pt idx="2410">
                  <c:v>22.07087848114794</c:v>
                </c:pt>
                <c:pt idx="2411">
                  <c:v>22.076464766195535</c:v>
                </c:pt>
                <c:pt idx="2412">
                  <c:v>22.082000937672174</c:v>
                </c:pt>
                <c:pt idx="2413">
                  <c:v>22.08751141117887</c:v>
                </c:pt>
                <c:pt idx="2414">
                  <c:v>22.092979955702926</c:v>
                </c:pt>
                <c:pt idx="2415">
                  <c:v>22.09841472363615</c:v>
                </c:pt>
                <c:pt idx="2416">
                  <c:v>22.103815738694895</c:v>
                </c:pt>
                <c:pt idx="2417">
                  <c:v>22.109191143434721</c:v>
                </c:pt>
                <c:pt idx="2418">
                  <c:v>22.114524721350307</c:v>
                </c:pt>
                <c:pt idx="2419">
                  <c:v>22.119816501227003</c:v>
                </c:pt>
                <c:pt idx="2420">
                  <c:v>22.125082738542989</c:v>
                </c:pt>
                <c:pt idx="2421">
                  <c:v>22.130315339015954</c:v>
                </c:pt>
                <c:pt idx="2422">
                  <c:v>22.135498105663352</c:v>
                </c:pt>
                <c:pt idx="2423">
                  <c:v>22.140655395928604</c:v>
                </c:pt>
                <c:pt idx="2424">
                  <c:v>22.145779120490833</c:v>
                </c:pt>
                <c:pt idx="2425">
                  <c:v>22.150877406010508</c:v>
                </c:pt>
                <c:pt idx="2426">
                  <c:v>22.155925960989595</c:v>
                </c:pt>
                <c:pt idx="2427">
                  <c:v>22.160949120754065</c:v>
                </c:pt>
                <c:pt idx="2428">
                  <c:v>22.165930703204264</c:v>
                </c:pt>
                <c:pt idx="2429">
                  <c:v>22.17087883254689</c:v>
                </c:pt>
                <c:pt idx="2430">
                  <c:v>22.175793530083666</c:v>
                </c:pt>
                <c:pt idx="2431">
                  <c:v>22.180666722795227</c:v>
                </c:pt>
                <c:pt idx="2432">
                  <c:v>22.185514621654352</c:v>
                </c:pt>
                <c:pt idx="2433">
                  <c:v>22.190321060810131</c:v>
                </c:pt>
                <c:pt idx="2434">
                  <c:v>22.19509415503703</c:v>
                </c:pt>
                <c:pt idx="2435">
                  <c:v>22.19983392479029</c:v>
                </c:pt>
                <c:pt idx="2436">
                  <c:v>22.204532304465758</c:v>
                </c:pt>
                <c:pt idx="2437">
                  <c:v>22.209205487610635</c:v>
                </c:pt>
                <c:pt idx="2438">
                  <c:v>22.213829241305216</c:v>
                </c:pt>
                <c:pt idx="2439">
                  <c:v>22.21843591928414</c:v>
                </c:pt>
                <c:pt idx="2440">
                  <c:v>22.222993213590616</c:v>
                </c:pt>
                <c:pt idx="2441">
                  <c:v>22.227525386979089</c:v>
                </c:pt>
                <c:pt idx="2442">
                  <c:v>22.232024377657986</c:v>
                </c:pt>
                <c:pt idx="2443">
                  <c:v>22.236474055035778</c:v>
                </c:pt>
                <c:pt idx="2444">
                  <c:v>22.240906740638327</c:v>
                </c:pt>
                <c:pt idx="2445">
                  <c:v>22.245290156818118</c:v>
                </c:pt>
                <c:pt idx="2446">
                  <c:v>22.249632401583703</c:v>
                </c:pt>
                <c:pt idx="2447">
                  <c:v>22.253965773250993</c:v>
                </c:pt>
                <c:pt idx="2448">
                  <c:v>22.25824187255488</c:v>
                </c:pt>
                <c:pt idx="2449">
                  <c:v>22.262484928609172</c:v>
                </c:pt>
                <c:pt idx="2450">
                  <c:v>22.266703023834289</c:v>
                </c:pt>
                <c:pt idx="2451">
                  <c:v>22.270871982626296</c:v>
                </c:pt>
                <c:pt idx="2452">
                  <c:v>22.275024077644229</c:v>
                </c:pt>
                <c:pt idx="2453">
                  <c:v>22.279127077088372</c:v>
                </c:pt>
                <c:pt idx="2454">
                  <c:v>22.283197124326726</c:v>
                </c:pt>
                <c:pt idx="2455">
                  <c:v>22.287234236513619</c:v>
                </c:pt>
                <c:pt idx="2456">
                  <c:v>22.291230374609189</c:v>
                </c:pt>
                <c:pt idx="2457">
                  <c:v>22.295201668913627</c:v>
                </c:pt>
                <c:pt idx="2458">
                  <c:v>22.299132025377059</c:v>
                </c:pt>
                <c:pt idx="2459">
                  <c:v>22.303029516559189</c:v>
                </c:pt>
                <c:pt idx="2460">
                  <c:v>22.306894158826235</c:v>
                </c:pt>
                <c:pt idx="2461">
                  <c:v>22.310717919028892</c:v>
                </c:pt>
                <c:pt idx="2462">
                  <c:v>22.314508865198995</c:v>
                </c:pt>
                <c:pt idx="2463">
                  <c:v>22.318258966435845</c:v>
                </c:pt>
                <c:pt idx="2464">
                  <c:v>22.321976287805811</c:v>
                </c:pt>
                <c:pt idx="2465">
                  <c:v>22.325660844861712</c:v>
                </c:pt>
                <c:pt idx="2466">
                  <c:v>22.329312653009652</c:v>
                </c:pt>
                <c:pt idx="2467">
                  <c:v>22.332931727507631</c:v>
                </c:pt>
                <c:pt idx="2468">
                  <c:v>22.336502002373017</c:v>
                </c:pt>
                <c:pt idx="2469">
                  <c:v>22.340047617849518</c:v>
                </c:pt>
                <c:pt idx="2470">
                  <c:v>22.343560546950282</c:v>
                </c:pt>
                <c:pt idx="2471">
                  <c:v>22.347032767360929</c:v>
                </c:pt>
                <c:pt idx="2472">
                  <c:v>22.350472332877889</c:v>
                </c:pt>
                <c:pt idx="2473">
                  <c:v>22.353871223194808</c:v>
                </c:pt>
                <c:pt idx="2474">
                  <c:v>22.357237489399161</c:v>
                </c:pt>
                <c:pt idx="2475">
                  <c:v>22.360579177818817</c:v>
                </c:pt>
                <c:pt idx="2476">
                  <c:v>22.363864174075214</c:v>
                </c:pt>
                <c:pt idx="2477">
                  <c:v>22.367132652424289</c:v>
                </c:pt>
                <c:pt idx="2478">
                  <c:v>22.370352503742588</c:v>
                </c:pt>
                <c:pt idx="2479">
                  <c:v>22.373547831724203</c:v>
                </c:pt>
                <c:pt idx="2480">
                  <c:v>22.376702592662017</c:v>
                </c:pt>
                <c:pt idx="2481">
                  <c:v>22.379824828623715</c:v>
                </c:pt>
                <c:pt idx="2482">
                  <c:v>22.382914552530089</c:v>
                </c:pt>
                <c:pt idx="2483">
                  <c:v>22.385963753467536</c:v>
                </c:pt>
                <c:pt idx="2484">
                  <c:v>22.38897244715038</c:v>
                </c:pt>
                <c:pt idx="2485">
                  <c:v>22.391948670737506</c:v>
                </c:pt>
                <c:pt idx="2486">
                  <c:v>22.39489243651683</c:v>
                </c:pt>
                <c:pt idx="2487">
                  <c:v>22.397803756635795</c:v>
                </c:pt>
                <c:pt idx="2488">
                  <c:v>22.400674624406491</c:v>
                </c:pt>
                <c:pt idx="2489">
                  <c:v>22.403521090052379</c:v>
                </c:pt>
                <c:pt idx="2490">
                  <c:v>22.406311095291567</c:v>
                </c:pt>
                <c:pt idx="2491">
                  <c:v>22.409084739376596</c:v>
                </c:pt>
                <c:pt idx="2492">
                  <c:v>22.411817983343926</c:v>
                </c:pt>
                <c:pt idx="2493">
                  <c:v>22.414502827214992</c:v>
                </c:pt>
                <c:pt idx="2494">
                  <c:v>22.417171339908641</c:v>
                </c:pt>
                <c:pt idx="2495">
                  <c:v>22.419799490348723</c:v>
                </c:pt>
                <c:pt idx="2496">
                  <c:v>22.422387292001627</c:v>
                </c:pt>
                <c:pt idx="2497">
                  <c:v>22.424942768588227</c:v>
                </c:pt>
                <c:pt idx="2498">
                  <c:v>22.427457920980853</c:v>
                </c:pt>
                <c:pt idx="2499">
                  <c:v>22.429940770823613</c:v>
                </c:pt>
                <c:pt idx="2500">
                  <c:v>22.432391328294091</c:v>
                </c:pt>
                <c:pt idx="2501">
                  <c:v>22.434809603432008</c:v>
                </c:pt>
                <c:pt idx="2502">
                  <c:v>22.437187599823027</c:v>
                </c:pt>
                <c:pt idx="2503">
                  <c:v>22.439525329615545</c:v>
                </c:pt>
                <c:pt idx="2504">
                  <c:v>22.441838814244054</c:v>
                </c:pt>
                <c:pt idx="2505">
                  <c:v>22.444104048895657</c:v>
                </c:pt>
                <c:pt idx="2506">
                  <c:v>22.446345057104729</c:v>
                </c:pt>
                <c:pt idx="2507">
                  <c:v>22.448537838325549</c:v>
                </c:pt>
                <c:pt idx="2508">
                  <c:v>22.450706411217826</c:v>
                </c:pt>
                <c:pt idx="2509">
                  <c:v>22.452834780384219</c:v>
                </c:pt>
                <c:pt idx="2510">
                  <c:v>22.454930956990221</c:v>
                </c:pt>
                <c:pt idx="2511">
                  <c:v>22.456994949587127</c:v>
                </c:pt>
                <c:pt idx="2512">
                  <c:v>22.45901076871359</c:v>
                </c:pt>
                <c:pt idx="2513">
                  <c:v>22.46099442322069</c:v>
                </c:pt>
                <c:pt idx="2514">
                  <c:v>22.462953918802732</c:v>
                </c:pt>
                <c:pt idx="2515">
                  <c:v>22.464873267537087</c:v>
                </c:pt>
                <c:pt idx="2516">
                  <c:v>22.466752479182489</c:v>
                </c:pt>
                <c:pt idx="2517">
                  <c:v>22.468599558996726</c:v>
                </c:pt>
                <c:pt idx="2518">
                  <c:v>22.470414514495527</c:v>
                </c:pt>
                <c:pt idx="2519">
                  <c:v>22.472189358567896</c:v>
                </c:pt>
                <c:pt idx="2520">
                  <c:v>22.473924100227229</c:v>
                </c:pt>
                <c:pt idx="2521">
                  <c:v>22.47562674161496</c:v>
                </c:pt>
                <c:pt idx="2522">
                  <c:v>22.477297289649826</c:v>
                </c:pt>
                <c:pt idx="2523">
                  <c:v>22.478927758897097</c:v>
                </c:pt>
                <c:pt idx="2524">
                  <c:v>22.480526149310563</c:v>
                </c:pt>
                <c:pt idx="2525">
                  <c:v>22.482092467379072</c:v>
                </c:pt>
                <c:pt idx="2526">
                  <c:v>22.483618728820289</c:v>
                </c:pt>
                <c:pt idx="2527">
                  <c:v>22.485104941368668</c:v>
                </c:pt>
                <c:pt idx="2528">
                  <c:v>22.486559102206186</c:v>
                </c:pt>
                <c:pt idx="2529">
                  <c:v>22.487989206397689</c:v>
                </c:pt>
                <c:pt idx="2530">
                  <c:v>22.489371292200229</c:v>
                </c:pt>
                <c:pt idx="2531">
                  <c:v>22.490729332754878</c:v>
                </c:pt>
                <c:pt idx="2532">
                  <c:v>22.492039368792689</c:v>
                </c:pt>
                <c:pt idx="2533">
                  <c:v>22.493309395643589</c:v>
                </c:pt>
                <c:pt idx="2534">
                  <c:v>22.494563380608497</c:v>
                </c:pt>
                <c:pt idx="2535">
                  <c:v>22.495761393509589</c:v>
                </c:pt>
                <c:pt idx="2536">
                  <c:v>22.496943373624951</c:v>
                </c:pt>
                <c:pt idx="2537">
                  <c:v>22.498069394513205</c:v>
                </c:pt>
                <c:pt idx="2538">
                  <c:v>22.499179391177574</c:v>
                </c:pt>
                <c:pt idx="2539">
                  <c:v>22.50023344067008</c:v>
                </c:pt>
                <c:pt idx="2540">
                  <c:v>22.501271473962785</c:v>
                </c:pt>
                <c:pt idx="2541">
                  <c:v>22.502269540086189</c:v>
                </c:pt>
                <c:pt idx="2542">
                  <c:v>22.503219660042227</c:v>
                </c:pt>
                <c:pt idx="2543">
                  <c:v>22.504153774519228</c:v>
                </c:pt>
                <c:pt idx="2544">
                  <c:v>22.505031968280544</c:v>
                </c:pt>
                <c:pt idx="2545">
                  <c:v>22.505886180132819</c:v>
                </c:pt>
                <c:pt idx="2546">
                  <c:v>22.506708429798095</c:v>
                </c:pt>
                <c:pt idx="2547">
                  <c:v>22.507490737993528</c:v>
                </c:pt>
                <c:pt idx="2548">
                  <c:v>22.508233108667589</c:v>
                </c:pt>
                <c:pt idx="2549">
                  <c:v>22.508943527684636</c:v>
                </c:pt>
                <c:pt idx="2550">
                  <c:v>22.509621997912799</c:v>
                </c:pt>
                <c:pt idx="2551">
                  <c:v>22.510252558742827</c:v>
                </c:pt>
                <c:pt idx="2552">
                  <c:v>22.510859158421965</c:v>
                </c:pt>
                <c:pt idx="2553">
                  <c:v>22.511433817508287</c:v>
                </c:pt>
                <c:pt idx="2554">
                  <c:v>22.511968557222275</c:v>
                </c:pt>
                <c:pt idx="2555">
                  <c:v>22.512463380260289</c:v>
                </c:pt>
                <c:pt idx="2556">
                  <c:v>22.51292626989737</c:v>
                </c:pt>
                <c:pt idx="2557">
                  <c:v>22.513341266728887</c:v>
                </c:pt>
                <c:pt idx="2558">
                  <c:v>22.513740295304842</c:v>
                </c:pt>
                <c:pt idx="2559">
                  <c:v>22.514091434906131</c:v>
                </c:pt>
                <c:pt idx="2560">
                  <c:v>22.514418628498142</c:v>
                </c:pt>
                <c:pt idx="2561">
                  <c:v>22.514697936534329</c:v>
                </c:pt>
                <c:pt idx="2562">
                  <c:v>22.514953301007651</c:v>
                </c:pt>
                <c:pt idx="2563">
                  <c:v>22.515160782620143</c:v>
                </c:pt>
                <c:pt idx="2564">
                  <c:v>22.515344322535789</c:v>
                </c:pt>
                <c:pt idx="2565">
                  <c:v>22.515487961480531</c:v>
                </c:pt>
                <c:pt idx="2566">
                  <c:v>22.515591700178092</c:v>
                </c:pt>
                <c:pt idx="2567">
                  <c:v>22.515663519010992</c:v>
                </c:pt>
                <c:pt idx="2568">
                  <c:v>22.51570341826876</c:v>
                </c:pt>
                <c:pt idx="2569">
                  <c:v>22.51570341826876</c:v>
                </c:pt>
                <c:pt idx="2570">
                  <c:v>22.515663519010992</c:v>
                </c:pt>
                <c:pt idx="2571">
                  <c:v>22.515591700178092</c:v>
                </c:pt>
                <c:pt idx="2572">
                  <c:v>22.515487961480531</c:v>
                </c:pt>
                <c:pt idx="2573">
                  <c:v>22.515344322535789</c:v>
                </c:pt>
                <c:pt idx="2574">
                  <c:v>22.515160782620143</c:v>
                </c:pt>
                <c:pt idx="2575">
                  <c:v>22.514953301007651</c:v>
                </c:pt>
                <c:pt idx="2576">
                  <c:v>22.514697936534329</c:v>
                </c:pt>
                <c:pt idx="2577">
                  <c:v>22.514418628498142</c:v>
                </c:pt>
                <c:pt idx="2578">
                  <c:v>22.514091434906131</c:v>
                </c:pt>
                <c:pt idx="2579">
                  <c:v>22.513740295304842</c:v>
                </c:pt>
                <c:pt idx="2580">
                  <c:v>22.513341266728887</c:v>
                </c:pt>
                <c:pt idx="2581">
                  <c:v>22.51292626989737</c:v>
                </c:pt>
                <c:pt idx="2582">
                  <c:v>22.512463380260289</c:v>
                </c:pt>
                <c:pt idx="2583">
                  <c:v>22.511968557222275</c:v>
                </c:pt>
                <c:pt idx="2584">
                  <c:v>22.511433817508287</c:v>
                </c:pt>
                <c:pt idx="2585">
                  <c:v>22.510859158421965</c:v>
                </c:pt>
                <c:pt idx="2586">
                  <c:v>22.510252558742827</c:v>
                </c:pt>
                <c:pt idx="2587">
                  <c:v>22.509621997912799</c:v>
                </c:pt>
                <c:pt idx="2588">
                  <c:v>22.508943527684636</c:v>
                </c:pt>
                <c:pt idx="2589">
                  <c:v>22.508233108667589</c:v>
                </c:pt>
                <c:pt idx="2590">
                  <c:v>22.507490737993528</c:v>
                </c:pt>
                <c:pt idx="2591">
                  <c:v>22.506708429798095</c:v>
                </c:pt>
                <c:pt idx="2592">
                  <c:v>22.505886180132819</c:v>
                </c:pt>
                <c:pt idx="2593">
                  <c:v>22.505031968280544</c:v>
                </c:pt>
                <c:pt idx="2594">
                  <c:v>22.504153774519228</c:v>
                </c:pt>
                <c:pt idx="2595">
                  <c:v>22.503219660042227</c:v>
                </c:pt>
                <c:pt idx="2596">
                  <c:v>22.502269540086189</c:v>
                </c:pt>
                <c:pt idx="2597">
                  <c:v>22.501271473962785</c:v>
                </c:pt>
                <c:pt idx="2598">
                  <c:v>22.50023344067008</c:v>
                </c:pt>
                <c:pt idx="2599">
                  <c:v>22.499179391177574</c:v>
                </c:pt>
                <c:pt idx="2600">
                  <c:v>22.498069394513205</c:v>
                </c:pt>
                <c:pt idx="2601">
                  <c:v>22.496943373624951</c:v>
                </c:pt>
                <c:pt idx="2602">
                  <c:v>22.495761393509589</c:v>
                </c:pt>
                <c:pt idx="2603">
                  <c:v>22.494563380608497</c:v>
                </c:pt>
                <c:pt idx="2604">
                  <c:v>22.493309395643589</c:v>
                </c:pt>
                <c:pt idx="2605">
                  <c:v>22.492039368792689</c:v>
                </c:pt>
                <c:pt idx="2606">
                  <c:v>22.490729332754878</c:v>
                </c:pt>
                <c:pt idx="2607">
                  <c:v>22.489371292200229</c:v>
                </c:pt>
                <c:pt idx="2608">
                  <c:v>22.487989206397689</c:v>
                </c:pt>
                <c:pt idx="2609">
                  <c:v>22.486559102206186</c:v>
                </c:pt>
                <c:pt idx="2610">
                  <c:v>22.485104941368668</c:v>
                </c:pt>
                <c:pt idx="2611">
                  <c:v>22.483618728820289</c:v>
                </c:pt>
                <c:pt idx="2612">
                  <c:v>22.482092467379072</c:v>
                </c:pt>
                <c:pt idx="2613">
                  <c:v>22.480526149310563</c:v>
                </c:pt>
                <c:pt idx="2614">
                  <c:v>22.478927758897097</c:v>
                </c:pt>
                <c:pt idx="2615">
                  <c:v>22.477297289649826</c:v>
                </c:pt>
                <c:pt idx="2616">
                  <c:v>22.47562674161496</c:v>
                </c:pt>
                <c:pt idx="2617">
                  <c:v>22.473924100227229</c:v>
                </c:pt>
                <c:pt idx="2618">
                  <c:v>22.472189358567896</c:v>
                </c:pt>
                <c:pt idx="2619">
                  <c:v>22.470414514495527</c:v>
                </c:pt>
                <c:pt idx="2620">
                  <c:v>22.468599558996726</c:v>
                </c:pt>
                <c:pt idx="2621">
                  <c:v>22.466752479182489</c:v>
                </c:pt>
                <c:pt idx="2622">
                  <c:v>22.464873267537087</c:v>
                </c:pt>
                <c:pt idx="2623">
                  <c:v>22.462953918802732</c:v>
                </c:pt>
                <c:pt idx="2624">
                  <c:v>22.46099442322069</c:v>
                </c:pt>
                <c:pt idx="2625">
                  <c:v>22.45901076871359</c:v>
                </c:pt>
                <c:pt idx="2626">
                  <c:v>22.456994949587127</c:v>
                </c:pt>
                <c:pt idx="2627">
                  <c:v>22.454930956990221</c:v>
                </c:pt>
                <c:pt idx="2628">
                  <c:v>22.452834780384219</c:v>
                </c:pt>
                <c:pt idx="2629">
                  <c:v>22.450706411217826</c:v>
                </c:pt>
                <c:pt idx="2630">
                  <c:v>22.448537838325549</c:v>
                </c:pt>
                <c:pt idx="2631">
                  <c:v>22.446345057104729</c:v>
                </c:pt>
                <c:pt idx="2632">
                  <c:v>22.444104048895657</c:v>
                </c:pt>
                <c:pt idx="2633">
                  <c:v>22.441838814244054</c:v>
                </c:pt>
                <c:pt idx="2634">
                  <c:v>22.439525329615545</c:v>
                </c:pt>
                <c:pt idx="2635">
                  <c:v>22.437187599823027</c:v>
                </c:pt>
                <c:pt idx="2636">
                  <c:v>22.434809603432008</c:v>
                </c:pt>
                <c:pt idx="2637">
                  <c:v>22.432391328294091</c:v>
                </c:pt>
                <c:pt idx="2638">
                  <c:v>22.429940770823613</c:v>
                </c:pt>
                <c:pt idx="2639">
                  <c:v>22.427457920980853</c:v>
                </c:pt>
                <c:pt idx="2640">
                  <c:v>22.424942768588227</c:v>
                </c:pt>
                <c:pt idx="2641">
                  <c:v>22.422387292001627</c:v>
                </c:pt>
                <c:pt idx="2642">
                  <c:v>22.468599558996726</c:v>
                </c:pt>
                <c:pt idx="2643">
                  <c:v>22.466752479182489</c:v>
                </c:pt>
                <c:pt idx="2644">
                  <c:v>22.464873267537087</c:v>
                </c:pt>
                <c:pt idx="2645">
                  <c:v>22.462953918802732</c:v>
                </c:pt>
                <c:pt idx="2646">
                  <c:v>22.46099442322069</c:v>
                </c:pt>
                <c:pt idx="2647">
                  <c:v>22.45901076871359</c:v>
                </c:pt>
                <c:pt idx="2648">
                  <c:v>22.456994949587127</c:v>
                </c:pt>
                <c:pt idx="2649">
                  <c:v>22.454930956990221</c:v>
                </c:pt>
                <c:pt idx="2650">
                  <c:v>22.452834780384219</c:v>
                </c:pt>
                <c:pt idx="2651">
                  <c:v>22.450706411217826</c:v>
                </c:pt>
                <c:pt idx="2652">
                  <c:v>22.448537838325549</c:v>
                </c:pt>
                <c:pt idx="2653">
                  <c:v>22.446345057104729</c:v>
                </c:pt>
                <c:pt idx="2654">
                  <c:v>22.444104048895657</c:v>
                </c:pt>
                <c:pt idx="2655">
                  <c:v>22.441838814244054</c:v>
                </c:pt>
                <c:pt idx="2656">
                  <c:v>22.439525329615545</c:v>
                </c:pt>
                <c:pt idx="2657">
                  <c:v>22.437187599823027</c:v>
                </c:pt>
                <c:pt idx="2658">
                  <c:v>22.434809603432008</c:v>
                </c:pt>
                <c:pt idx="2659">
                  <c:v>22.432391328294091</c:v>
                </c:pt>
                <c:pt idx="2660">
                  <c:v>22.429940770823613</c:v>
                </c:pt>
                <c:pt idx="2661">
                  <c:v>22.427457920980853</c:v>
                </c:pt>
                <c:pt idx="2662">
                  <c:v>22.424942768588227</c:v>
                </c:pt>
                <c:pt idx="2663">
                  <c:v>22.422387292001627</c:v>
                </c:pt>
                <c:pt idx="2664">
                  <c:v>22.419799490348723</c:v>
                </c:pt>
                <c:pt idx="2665">
                  <c:v>22.417171339908641</c:v>
                </c:pt>
                <c:pt idx="2666">
                  <c:v>22.414502827214992</c:v>
                </c:pt>
                <c:pt idx="2667">
                  <c:v>22.411817983343926</c:v>
                </c:pt>
                <c:pt idx="2668">
                  <c:v>22.409084739376596</c:v>
                </c:pt>
                <c:pt idx="2669">
                  <c:v>22.406311095291567</c:v>
                </c:pt>
                <c:pt idx="2670">
                  <c:v>22.403521090052379</c:v>
                </c:pt>
                <c:pt idx="2671">
                  <c:v>22.400674624406491</c:v>
                </c:pt>
                <c:pt idx="2672">
                  <c:v>22.397803756635795</c:v>
                </c:pt>
                <c:pt idx="2673">
                  <c:v>22.39489243651683</c:v>
                </c:pt>
                <c:pt idx="2674">
                  <c:v>22.391948670737506</c:v>
                </c:pt>
                <c:pt idx="2675">
                  <c:v>22.38897244715038</c:v>
                </c:pt>
                <c:pt idx="2676">
                  <c:v>22.385963753467536</c:v>
                </c:pt>
                <c:pt idx="2677">
                  <c:v>22.382914552530089</c:v>
                </c:pt>
                <c:pt idx="2678">
                  <c:v>22.379824828623715</c:v>
                </c:pt>
                <c:pt idx="2679">
                  <c:v>22.376702592662017</c:v>
                </c:pt>
                <c:pt idx="2680">
                  <c:v>22.373547831724203</c:v>
                </c:pt>
                <c:pt idx="2681">
                  <c:v>22.370352503742588</c:v>
                </c:pt>
                <c:pt idx="2682">
                  <c:v>22.367132652424289</c:v>
                </c:pt>
                <c:pt idx="2683">
                  <c:v>22.363864174075214</c:v>
                </c:pt>
                <c:pt idx="2684">
                  <c:v>22.360579177818817</c:v>
                </c:pt>
                <c:pt idx="2685">
                  <c:v>22.357237489399161</c:v>
                </c:pt>
                <c:pt idx="2686">
                  <c:v>22.353871223194808</c:v>
                </c:pt>
                <c:pt idx="2687">
                  <c:v>22.350472332877889</c:v>
                </c:pt>
                <c:pt idx="2688">
                  <c:v>22.347032767360929</c:v>
                </c:pt>
                <c:pt idx="2689">
                  <c:v>22.343560546950282</c:v>
                </c:pt>
                <c:pt idx="2690">
                  <c:v>22.340047617849518</c:v>
                </c:pt>
                <c:pt idx="2691">
                  <c:v>22.336502002373017</c:v>
                </c:pt>
                <c:pt idx="2692">
                  <c:v>22.332931727507631</c:v>
                </c:pt>
                <c:pt idx="2693">
                  <c:v>22.329312653009652</c:v>
                </c:pt>
                <c:pt idx="2694">
                  <c:v>22.325668889114986</c:v>
                </c:pt>
                <c:pt idx="2695">
                  <c:v>22.321976287805811</c:v>
                </c:pt>
                <c:pt idx="2696">
                  <c:v>22.318258966435845</c:v>
                </c:pt>
                <c:pt idx="2697">
                  <c:v>22.314508865198995</c:v>
                </c:pt>
                <c:pt idx="2698">
                  <c:v>22.310717919028892</c:v>
                </c:pt>
                <c:pt idx="2699">
                  <c:v>22.306894158826235</c:v>
                </c:pt>
                <c:pt idx="2700">
                  <c:v>22.303029516559189</c:v>
                </c:pt>
                <c:pt idx="2701">
                  <c:v>22.299132025377059</c:v>
                </c:pt>
                <c:pt idx="2702">
                  <c:v>22.295201668913627</c:v>
                </c:pt>
                <c:pt idx="2703">
                  <c:v>22.291230374609189</c:v>
                </c:pt>
                <c:pt idx="2704">
                  <c:v>22.287234236513619</c:v>
                </c:pt>
                <c:pt idx="2705">
                  <c:v>22.283197124326726</c:v>
                </c:pt>
                <c:pt idx="2706">
                  <c:v>22.279127077088372</c:v>
                </c:pt>
                <c:pt idx="2707">
                  <c:v>22.275024077644229</c:v>
                </c:pt>
                <c:pt idx="2708">
                  <c:v>22.270871982626296</c:v>
                </c:pt>
                <c:pt idx="2709">
                  <c:v>22.266703023834289</c:v>
                </c:pt>
                <c:pt idx="2710">
                  <c:v>22.262484928609172</c:v>
                </c:pt>
                <c:pt idx="2711">
                  <c:v>22.25824187255488</c:v>
                </c:pt>
                <c:pt idx="2712">
                  <c:v>22.253965773250993</c:v>
                </c:pt>
                <c:pt idx="2713">
                  <c:v>22.249648542256939</c:v>
                </c:pt>
                <c:pt idx="2714">
                  <c:v>22.245290156818118</c:v>
                </c:pt>
                <c:pt idx="2715">
                  <c:v>22.240906740638327</c:v>
                </c:pt>
                <c:pt idx="2716">
                  <c:v>22.236474055035778</c:v>
                </c:pt>
                <c:pt idx="2717">
                  <c:v>22.232024377657986</c:v>
                </c:pt>
                <c:pt idx="2718">
                  <c:v>22.227525386979089</c:v>
                </c:pt>
                <c:pt idx="2719">
                  <c:v>22.222993213590616</c:v>
                </c:pt>
                <c:pt idx="2720">
                  <c:v>22.21843591928414</c:v>
                </c:pt>
                <c:pt idx="2721">
                  <c:v>22.213829241305216</c:v>
                </c:pt>
                <c:pt idx="2722">
                  <c:v>22.209205487610635</c:v>
                </c:pt>
                <c:pt idx="2723">
                  <c:v>22.204532304465758</c:v>
                </c:pt>
                <c:pt idx="2724">
                  <c:v>22.19983392479029</c:v>
                </c:pt>
                <c:pt idx="2725">
                  <c:v>22.19509415503703</c:v>
                </c:pt>
                <c:pt idx="2726">
                  <c:v>22.190321060810131</c:v>
                </c:pt>
                <c:pt idx="2727">
                  <c:v>22.185514621654352</c:v>
                </c:pt>
                <c:pt idx="2728">
                  <c:v>22.180666722795227</c:v>
                </c:pt>
                <c:pt idx="2729">
                  <c:v>22.175793530083666</c:v>
                </c:pt>
                <c:pt idx="2730">
                  <c:v>22.17087883254689</c:v>
                </c:pt>
                <c:pt idx="2731">
                  <c:v>22.165930703204264</c:v>
                </c:pt>
                <c:pt idx="2732">
                  <c:v>22.160949120754065</c:v>
                </c:pt>
                <c:pt idx="2733">
                  <c:v>22.155925960989595</c:v>
                </c:pt>
                <c:pt idx="2734">
                  <c:v>22.150877406010508</c:v>
                </c:pt>
                <c:pt idx="2735">
                  <c:v>22.145779120490833</c:v>
                </c:pt>
                <c:pt idx="2736">
                  <c:v>22.140655395928604</c:v>
                </c:pt>
                <c:pt idx="2737">
                  <c:v>22.135498105663352</c:v>
                </c:pt>
                <c:pt idx="2738">
                  <c:v>22.130315339015954</c:v>
                </c:pt>
                <c:pt idx="2739">
                  <c:v>22.125082738542989</c:v>
                </c:pt>
                <c:pt idx="2740">
                  <c:v>22.119816501227003</c:v>
                </c:pt>
                <c:pt idx="2741">
                  <c:v>22.114524721350307</c:v>
                </c:pt>
                <c:pt idx="2742">
                  <c:v>22.109191143434721</c:v>
                </c:pt>
                <c:pt idx="2743">
                  <c:v>22.103815738694895</c:v>
                </c:pt>
                <c:pt idx="2744">
                  <c:v>22.09841472363615</c:v>
                </c:pt>
                <c:pt idx="2745">
                  <c:v>22.092979955702926</c:v>
                </c:pt>
                <c:pt idx="2746">
                  <c:v>22.08751141117887</c:v>
                </c:pt>
                <c:pt idx="2747">
                  <c:v>22.082000937672174</c:v>
                </c:pt>
                <c:pt idx="2748">
                  <c:v>22.076464766195535</c:v>
                </c:pt>
                <c:pt idx="2749">
                  <c:v>22.07087848114794</c:v>
                </c:pt>
                <c:pt idx="2750">
                  <c:v>22.06526644941605</c:v>
                </c:pt>
                <c:pt idx="2751">
                  <c:v>22.059628652277652</c:v>
                </c:pt>
                <c:pt idx="2752">
                  <c:v>22.053940655925484</c:v>
                </c:pt>
                <c:pt idx="2753">
                  <c:v>22.048226844408234</c:v>
                </c:pt>
                <c:pt idx="2754">
                  <c:v>22.042479056245629</c:v>
                </c:pt>
                <c:pt idx="2755">
                  <c:v>22.036689121735922</c:v>
                </c:pt>
                <c:pt idx="2756">
                  <c:v>22.030865155678296</c:v>
                </c:pt>
                <c:pt idx="2757">
                  <c:v>22.025015280847587</c:v>
                </c:pt>
                <c:pt idx="2758">
                  <c:v>22.019123176451327</c:v>
                </c:pt>
                <c:pt idx="2759">
                  <c:v>22.013196962848998</c:v>
                </c:pt>
                <c:pt idx="2760">
                  <c:v>22.007244768532285</c:v>
                </c:pt>
                <c:pt idx="2761">
                  <c:v>22.001250259703827</c:v>
                </c:pt>
                <c:pt idx="2762">
                  <c:v>21.995221562396129</c:v>
                </c:pt>
                <c:pt idx="2763">
                  <c:v>21.989150488704102</c:v>
                </c:pt>
                <c:pt idx="2764">
                  <c:v>21.983061494998108</c:v>
                </c:pt>
                <c:pt idx="2765">
                  <c:v>21.976913739915453</c:v>
                </c:pt>
                <c:pt idx="2766">
                  <c:v>21.970756182214213</c:v>
                </c:pt>
                <c:pt idx="2767">
                  <c:v>21.964547965002726</c:v>
                </c:pt>
                <c:pt idx="2768">
                  <c:v>21.958313563406726</c:v>
                </c:pt>
                <c:pt idx="2769">
                  <c:v>21.952044781921057</c:v>
                </c:pt>
                <c:pt idx="2770">
                  <c:v>21.945733416005773</c:v>
                </c:pt>
                <c:pt idx="2771">
                  <c:v>21.939395788069604</c:v>
                </c:pt>
                <c:pt idx="2772">
                  <c:v>21.933023695428929</c:v>
                </c:pt>
                <c:pt idx="2773">
                  <c:v>21.926608926201027</c:v>
                </c:pt>
                <c:pt idx="2774">
                  <c:v>21.920167815747789</c:v>
                </c:pt>
                <c:pt idx="2775">
                  <c:v>21.913683966251249</c:v>
                </c:pt>
                <c:pt idx="2776">
                  <c:v>21.907173721842735</c:v>
                </c:pt>
                <c:pt idx="2777">
                  <c:v>21.900620675117121</c:v>
                </c:pt>
                <c:pt idx="2778">
                  <c:v>21.89404117908283</c:v>
                </c:pt>
                <c:pt idx="2779">
                  <c:v>21.887418816634597</c:v>
                </c:pt>
                <c:pt idx="2780">
                  <c:v>21.880778149302408</c:v>
                </c:pt>
                <c:pt idx="2781">
                  <c:v>21.874078151551767</c:v>
                </c:pt>
                <c:pt idx="2782">
                  <c:v>21.867359793080638</c:v>
                </c:pt>
                <c:pt idx="2783">
                  <c:v>21.860606644240427</c:v>
                </c:pt>
                <c:pt idx="2784">
                  <c:v>21.853818674266531</c:v>
                </c:pt>
                <c:pt idx="2785">
                  <c:v>21.84699585219699</c:v>
                </c:pt>
                <c:pt idx="2786">
                  <c:v>21.840138146871592</c:v>
                </c:pt>
                <c:pt idx="2787">
                  <c:v>21.833237310416131</c:v>
                </c:pt>
                <c:pt idx="2788">
                  <c:v>21.826317960815832</c:v>
                </c:pt>
                <c:pt idx="2789">
                  <c:v>21.819347195276332</c:v>
                </c:pt>
                <c:pt idx="2790">
                  <c:v>21.812349638821622</c:v>
                </c:pt>
                <c:pt idx="2791">
                  <c:v>21.805317040293009</c:v>
                </c:pt>
                <c:pt idx="2792">
                  <c:v>21.798249367322409</c:v>
                </c:pt>
                <c:pt idx="2793">
                  <c:v>21.791154818949678</c:v>
                </c:pt>
                <c:pt idx="2794">
                  <c:v>21.784025135916366</c:v>
                </c:pt>
                <c:pt idx="2795">
                  <c:v>21.77686028528359</c:v>
                </c:pt>
                <c:pt idx="2796">
                  <c:v>21.769651994562984</c:v>
                </c:pt>
                <c:pt idx="2797">
                  <c:v>21.762408464529081</c:v>
                </c:pt>
                <c:pt idx="2798">
                  <c:v>21.755137906152687</c:v>
                </c:pt>
                <c:pt idx="2799">
                  <c:v>21.747832046317289</c:v>
                </c:pt>
                <c:pt idx="2800">
                  <c:v>21.740482601181572</c:v>
                </c:pt>
                <c:pt idx="2801">
                  <c:v>21.733122538658627</c:v>
                </c:pt>
                <c:pt idx="2802">
                  <c:v>21.725702317195658</c:v>
                </c:pt>
                <c:pt idx="2803">
                  <c:v>21.718263167499241</c:v>
                </c:pt>
                <c:pt idx="2804">
                  <c:v>21.710788549735579</c:v>
                </c:pt>
                <c:pt idx="2805">
                  <c:v>21.703270165583302</c:v>
                </c:pt>
                <c:pt idx="2806">
                  <c:v>21.695732769789529</c:v>
                </c:pt>
                <c:pt idx="2807">
                  <c:v>21.688143268152562</c:v>
                </c:pt>
                <c:pt idx="2808">
                  <c:v>21.680526423191122</c:v>
                </c:pt>
                <c:pt idx="2809">
                  <c:v>21.672882207331789</c:v>
                </c:pt>
                <c:pt idx="2810">
                  <c:v>21.665202315722819</c:v>
                </c:pt>
                <c:pt idx="2811">
                  <c:v>21.657478432151891</c:v>
                </c:pt>
                <c:pt idx="2812">
                  <c:v>21.649727077212408</c:v>
                </c:pt>
                <c:pt idx="2813">
                  <c:v>21.641948222664595</c:v>
                </c:pt>
                <c:pt idx="2814">
                  <c:v>21.634125263213644</c:v>
                </c:pt>
                <c:pt idx="2815">
                  <c:v>21.626266444477732</c:v>
                </c:pt>
                <c:pt idx="2816">
                  <c:v>21.618380023287294</c:v>
                </c:pt>
                <c:pt idx="2817">
                  <c:v>21.61045767362215</c:v>
                </c:pt>
                <c:pt idx="2818">
                  <c:v>21.602507657707026</c:v>
                </c:pt>
                <c:pt idx="2819">
                  <c:v>21.594513340432414</c:v>
                </c:pt>
                <c:pt idx="2820">
                  <c:v>21.586482980655472</c:v>
                </c:pt>
                <c:pt idx="2821">
                  <c:v>21.578424848733817</c:v>
                </c:pt>
                <c:pt idx="2822">
                  <c:v>21.570338914870749</c:v>
                </c:pt>
                <c:pt idx="2823">
                  <c:v>21.562216834344117</c:v>
                </c:pt>
                <c:pt idx="2824">
                  <c:v>21.554050250302385</c:v>
                </c:pt>
                <c:pt idx="2825">
                  <c:v>21.545855755972731</c:v>
                </c:pt>
                <c:pt idx="2826">
                  <c:v>21.537633320847728</c:v>
                </c:pt>
                <c:pt idx="2827">
                  <c:v>21.529366260554433</c:v>
                </c:pt>
                <c:pt idx="2828">
                  <c:v>21.521062855861413</c:v>
                </c:pt>
                <c:pt idx="2829">
                  <c:v>21.512739732496026</c:v>
                </c:pt>
                <c:pt idx="2830">
                  <c:v>21.50438019632859</c:v>
                </c:pt>
                <c:pt idx="2831">
                  <c:v>21.495975867536199</c:v>
                </c:pt>
                <c:pt idx="2832">
                  <c:v>21.487543380473099</c:v>
                </c:pt>
                <c:pt idx="2833">
                  <c:v>21.479074357934319</c:v>
                </c:pt>
                <c:pt idx="2834">
                  <c:v>21.470577107126189</c:v>
                </c:pt>
                <c:pt idx="2835">
                  <c:v>21.462043244179494</c:v>
                </c:pt>
                <c:pt idx="2836">
                  <c:v>21.453481082198</c:v>
                </c:pt>
                <c:pt idx="2837">
                  <c:v>21.444873872475529</c:v>
                </c:pt>
                <c:pt idx="2838">
                  <c:v>21.436238285762069</c:v>
                </c:pt>
                <c:pt idx="2839">
                  <c:v>21.427565924626755</c:v>
                </c:pt>
                <c:pt idx="2840">
                  <c:v>21.418865114090416</c:v>
                </c:pt>
                <c:pt idx="2841">
                  <c:v>21.410127449863822</c:v>
                </c:pt>
                <c:pt idx="2842">
                  <c:v>21.40135288872753</c:v>
                </c:pt>
                <c:pt idx="2843">
                  <c:v>21.392549764802126</c:v>
                </c:pt>
                <c:pt idx="2844">
                  <c:v>21.383709663367156</c:v>
                </c:pt>
                <c:pt idx="2845">
                  <c:v>21.374840924696514</c:v>
                </c:pt>
                <c:pt idx="2846">
                  <c:v>21.365935127049131</c:v>
                </c:pt>
                <c:pt idx="2847">
                  <c:v>21.357000616907104</c:v>
                </c:pt>
                <c:pt idx="2848">
                  <c:v>21.348028965445881</c:v>
                </c:pt>
                <c:pt idx="2849">
                  <c:v>21.339020127789343</c:v>
                </c:pt>
                <c:pt idx="2850">
                  <c:v>21.329974058798623</c:v>
                </c:pt>
                <c:pt idx="2851">
                  <c:v>21.320907521926411</c:v>
                </c:pt>
                <c:pt idx="2852">
                  <c:v>21.311803676352131</c:v>
                </c:pt>
                <c:pt idx="2853">
                  <c:v>21.302654064952293</c:v>
                </c:pt>
                <c:pt idx="2854">
                  <c:v>21.293475460747793</c:v>
                </c:pt>
                <c:pt idx="2855">
                  <c:v>21.284267827739189</c:v>
                </c:pt>
                <c:pt idx="2856">
                  <c:v>21.275022708043789</c:v>
                </c:pt>
                <c:pt idx="2857">
                  <c:v>21.265748480012089</c:v>
                </c:pt>
                <c:pt idx="2858">
                  <c:v>21.256445107068274</c:v>
                </c:pt>
                <c:pt idx="2859">
                  <c:v>21.247095687935087</c:v>
                </c:pt>
                <c:pt idx="2860">
                  <c:v>21.237725471819271</c:v>
                </c:pt>
                <c:pt idx="2861">
                  <c:v>21.228317553454787</c:v>
                </c:pt>
                <c:pt idx="2862">
                  <c:v>21.218871884757693</c:v>
                </c:pt>
                <c:pt idx="2863">
                  <c:v>21.209396863924859</c:v>
                </c:pt>
                <c:pt idx="2864">
                  <c:v>21.199875552808599</c:v>
                </c:pt>
                <c:pt idx="2865">
                  <c:v>21.190341706868921</c:v>
                </c:pt>
                <c:pt idx="2866">
                  <c:v>21.180753022456535</c:v>
                </c:pt>
                <c:pt idx="2867">
                  <c:v>21.171151733836687</c:v>
                </c:pt>
                <c:pt idx="2868">
                  <c:v>21.161503965215591</c:v>
                </c:pt>
                <c:pt idx="2869">
                  <c:v>21.151826592628314</c:v>
                </c:pt>
                <c:pt idx="2870">
                  <c:v>21.142119577012426</c:v>
                </c:pt>
                <c:pt idx="2871">
                  <c:v>21.13237440318634</c:v>
                </c:pt>
                <c:pt idx="2872">
                  <c:v>21.122591020473127</c:v>
                </c:pt>
                <c:pt idx="2873">
                  <c:v>21.112786344774129</c:v>
                </c:pt>
                <c:pt idx="2874">
                  <c:v>21.102934885858275</c:v>
                </c:pt>
                <c:pt idx="2875">
                  <c:v>21.093053562898831</c:v>
                </c:pt>
                <c:pt idx="2876">
                  <c:v>21.083150830342689</c:v>
                </c:pt>
                <c:pt idx="2877">
                  <c:v>21.073209661818154</c:v>
                </c:pt>
                <c:pt idx="2878">
                  <c:v>21.063230005083089</c:v>
                </c:pt>
                <c:pt idx="2879">
                  <c:v>21.053220313935189</c:v>
                </c:pt>
                <c:pt idx="2880">
                  <c:v>21.043172036941485</c:v>
                </c:pt>
                <c:pt idx="2881">
                  <c:v>21.033102149224643</c:v>
                </c:pt>
                <c:pt idx="2882">
                  <c:v>21.022993584803427</c:v>
                </c:pt>
                <c:pt idx="2883">
                  <c:v>21.012846290075689</c:v>
                </c:pt>
                <c:pt idx="2884">
                  <c:v>21.002668737016055</c:v>
                </c:pt>
                <c:pt idx="2885">
                  <c:v>20.992452353439141</c:v>
                </c:pt>
                <c:pt idx="2886">
                  <c:v>20.982222686333589</c:v>
                </c:pt>
                <c:pt idx="2887">
                  <c:v>20.971945565593039</c:v>
                </c:pt>
                <c:pt idx="2888">
                  <c:v>20.961638007886066</c:v>
                </c:pt>
                <c:pt idx="2889">
                  <c:v>20.951282878282289</c:v>
                </c:pt>
                <c:pt idx="2890">
                  <c:v>20.940914308651074</c:v>
                </c:pt>
                <c:pt idx="2891">
                  <c:v>20.930506617729119</c:v>
                </c:pt>
                <c:pt idx="2892">
                  <c:v>20.920068307441536</c:v>
                </c:pt>
                <c:pt idx="2893">
                  <c:v>20.909590771517689</c:v>
                </c:pt>
                <c:pt idx="2894">
                  <c:v>20.899091085735687</c:v>
                </c:pt>
                <c:pt idx="2895">
                  <c:v>20.888543506749023</c:v>
                </c:pt>
                <c:pt idx="2896">
                  <c:v>20.877965113901951</c:v>
                </c:pt>
                <c:pt idx="2897">
                  <c:v>20.867355862065633</c:v>
                </c:pt>
                <c:pt idx="2898">
                  <c:v>20.856724288749181</c:v>
                </c:pt>
                <c:pt idx="2899">
                  <c:v>20.84605318685173</c:v>
                </c:pt>
                <c:pt idx="2900">
                  <c:v>20.83535108924719</c:v>
                </c:pt>
                <c:pt idx="2901">
                  <c:v>20.824609354398401</c:v>
                </c:pt>
                <c:pt idx="2902">
                  <c:v>20.813845122802828</c:v>
                </c:pt>
                <c:pt idx="2903">
                  <c:v>20.803041152673003</c:v>
                </c:pt>
                <c:pt idx="2904">
                  <c:v>20.792205992736889</c:v>
                </c:pt>
                <c:pt idx="2905">
                  <c:v>20.78133959598367</c:v>
                </c:pt>
                <c:pt idx="2906">
                  <c:v>20.770424681306622</c:v>
                </c:pt>
                <c:pt idx="2907">
                  <c:v>20.759495660274435</c:v>
                </c:pt>
                <c:pt idx="2908">
                  <c:v>20.748535259943448</c:v>
                </c:pt>
                <c:pt idx="2909">
                  <c:v>20.737526172360177</c:v>
                </c:pt>
                <c:pt idx="2910">
                  <c:v>20.726494226149089</c:v>
                </c:pt>
                <c:pt idx="2911">
                  <c:v>20.715422108388889</c:v>
                </c:pt>
                <c:pt idx="2912">
                  <c:v>20.704327043520927</c:v>
                </c:pt>
                <c:pt idx="2913">
                  <c:v>20.693200348170187</c:v>
                </c:pt>
                <c:pt idx="2914">
                  <c:v>20.682033320971666</c:v>
                </c:pt>
                <c:pt idx="2915">
                  <c:v>20.670843212243327</c:v>
                </c:pt>
                <c:pt idx="2916">
                  <c:v>20.659612663470128</c:v>
                </c:pt>
                <c:pt idx="2917">
                  <c:v>20.648358942391127</c:v>
                </c:pt>
                <c:pt idx="2918">
                  <c:v>20.637056001828828</c:v>
                </c:pt>
                <c:pt idx="2919">
                  <c:v>20.625738462864792</c:v>
                </c:pt>
                <c:pt idx="2920">
                  <c:v>20.614371584913911</c:v>
                </c:pt>
                <c:pt idx="2921">
                  <c:v>20.602990024973625</c:v>
                </c:pt>
                <c:pt idx="2922">
                  <c:v>20.591559005371689</c:v>
                </c:pt>
                <c:pt idx="2923">
                  <c:v>20.580095833069489</c:v>
                </c:pt>
                <c:pt idx="2924">
                  <c:v>20.568617851715278</c:v>
                </c:pt>
                <c:pt idx="2925">
                  <c:v>20.557090227437495</c:v>
                </c:pt>
                <c:pt idx="2926">
                  <c:v>20.545530294060519</c:v>
                </c:pt>
                <c:pt idx="2927">
                  <c:v>20.533946710723029</c:v>
                </c:pt>
                <c:pt idx="2928">
                  <c:v>20.522339438635512</c:v>
                </c:pt>
                <c:pt idx="2929">
                  <c:v>20.510682275057889</c:v>
                </c:pt>
                <c:pt idx="2930">
                  <c:v>20.498992590122068</c:v>
                </c:pt>
                <c:pt idx="2931">
                  <c:v>20.487279060874446</c:v>
                </c:pt>
                <c:pt idx="2932">
                  <c:v>20.475541647663608</c:v>
                </c:pt>
                <c:pt idx="2933">
                  <c:v>20.463754089465596</c:v>
                </c:pt>
                <c:pt idx="2934">
                  <c:v>20.451942538528247</c:v>
                </c:pt>
                <c:pt idx="2935">
                  <c:v>20.440089454364703</c:v>
                </c:pt>
                <c:pt idx="2936">
                  <c:v>20.428221032156955</c:v>
                </c:pt>
                <c:pt idx="2937">
                  <c:v>20.416310966267726</c:v>
                </c:pt>
                <c:pt idx="2938">
                  <c:v>20.404359186376382</c:v>
                </c:pt>
                <c:pt idx="2939">
                  <c:v>20.392391930815119</c:v>
                </c:pt>
                <c:pt idx="2940">
                  <c:v>20.380382849086782</c:v>
                </c:pt>
                <c:pt idx="2941">
                  <c:v>20.368349429028687</c:v>
                </c:pt>
                <c:pt idx="2942">
                  <c:v>20.35628284420838</c:v>
                </c:pt>
                <c:pt idx="2943">
                  <c:v>20.344174248003405</c:v>
                </c:pt>
                <c:pt idx="2944">
                  <c:v>20.332041157220836</c:v>
                </c:pt>
                <c:pt idx="2945">
                  <c:v>20.319874729651094</c:v>
                </c:pt>
                <c:pt idx="2946">
                  <c:v>20.307674907364465</c:v>
                </c:pt>
                <c:pt idx="2947">
                  <c:v>20.295441632133109</c:v>
                </c:pt>
                <c:pt idx="2948">
                  <c:v>20.2831836603246</c:v>
                </c:pt>
                <c:pt idx="2949">
                  <c:v>20.270883308433532</c:v>
                </c:pt>
                <c:pt idx="2950">
                  <c:v>20.258566977433489</c:v>
                </c:pt>
                <c:pt idx="2951">
                  <c:v>20.246199317569303</c:v>
                </c:pt>
                <c:pt idx="2952">
                  <c:v>20.233815580119792</c:v>
                </c:pt>
                <c:pt idx="2953">
                  <c:v>20.221389214124105</c:v>
                </c:pt>
                <c:pt idx="2954">
                  <c:v>20.208928989583562</c:v>
                </c:pt>
                <c:pt idx="2955">
                  <c:v>20.196443697029586</c:v>
                </c:pt>
                <c:pt idx="2956">
                  <c:v>20.183933291295286</c:v>
                </c:pt>
                <c:pt idx="2957">
                  <c:v>20.171380003614331</c:v>
                </c:pt>
                <c:pt idx="2958">
                  <c:v>20.158792623621789</c:v>
                </c:pt>
                <c:pt idx="2959">
                  <c:v>20.146179961796324</c:v>
                </c:pt>
                <c:pt idx="2960">
                  <c:v>20.133541971990187</c:v>
                </c:pt>
                <c:pt idx="2961">
                  <c:v>20.12086084180233</c:v>
                </c:pt>
                <c:pt idx="2962">
                  <c:v>20.10815426920033</c:v>
                </c:pt>
                <c:pt idx="2963">
                  <c:v>20.09540441968009</c:v>
                </c:pt>
                <c:pt idx="2964">
                  <c:v>20.082637911311117</c:v>
                </c:pt>
                <c:pt idx="2965">
                  <c:v>20.069836903643289</c:v>
                </c:pt>
                <c:pt idx="2966">
                  <c:v>20.057001332708943</c:v>
                </c:pt>
                <c:pt idx="2967">
                  <c:v>20.044131134203109</c:v>
                </c:pt>
                <c:pt idx="2968">
                  <c:v>20.031226243480127</c:v>
                </c:pt>
                <c:pt idx="2969">
                  <c:v>20.018304448865788</c:v>
                </c:pt>
                <c:pt idx="2970">
                  <c:v>20.005329989502187</c:v>
                </c:pt>
                <c:pt idx="2971">
                  <c:v>19.992338517515506</c:v>
                </c:pt>
                <c:pt idx="2972">
                  <c:v>19.979321057054893</c:v>
                </c:pt>
                <c:pt idx="2973">
                  <c:v>19.96625966076714</c:v>
                </c:pt>
                <c:pt idx="2974">
                  <c:v>19.953172154424202</c:v>
                </c:pt>
                <c:pt idx="2975">
                  <c:v>19.940049527779056</c:v>
                </c:pt>
                <c:pt idx="2976">
                  <c:v>19.926909645435483</c:v>
                </c:pt>
                <c:pt idx="2977">
                  <c:v>19.913716587490889</c:v>
                </c:pt>
                <c:pt idx="2978">
                  <c:v>19.900506161147426</c:v>
                </c:pt>
                <c:pt idx="2979">
                  <c:v>19.887260366364917</c:v>
                </c:pt>
                <c:pt idx="2980">
                  <c:v>19.873988123412239</c:v>
                </c:pt>
                <c:pt idx="2981">
                  <c:v>19.860671391489433</c:v>
                </c:pt>
                <c:pt idx="2982">
                  <c:v>19.847328084779889</c:v>
                </c:pt>
                <c:pt idx="2983">
                  <c:v>19.83396715732334</c:v>
                </c:pt>
                <c:pt idx="2984">
                  <c:v>19.820552525903889</c:v>
                </c:pt>
                <c:pt idx="2985">
                  <c:v>19.807120156883734</c:v>
                </c:pt>
                <c:pt idx="2986">
                  <c:v>19.793670014865029</c:v>
                </c:pt>
                <c:pt idx="2987">
                  <c:v>19.780165945368989</c:v>
                </c:pt>
                <c:pt idx="2988">
                  <c:v>19.766634948598487</c:v>
                </c:pt>
                <c:pt idx="2989">
                  <c:v>19.753086012306515</c:v>
                </c:pt>
                <c:pt idx="2990">
                  <c:v>19.739482909871679</c:v>
                </c:pt>
                <c:pt idx="2991">
                  <c:v>19.725861747400955</c:v>
                </c:pt>
                <c:pt idx="2992">
                  <c:v>19.712222488178789</c:v>
                </c:pt>
                <c:pt idx="2993">
                  <c:v>19.69853789836117</c:v>
                </c:pt>
                <c:pt idx="2994">
                  <c:v>19.68482602985533</c:v>
                </c:pt>
                <c:pt idx="2995">
                  <c:v>19.671068671459835</c:v>
                </c:pt>
                <c:pt idx="2996">
                  <c:v>19.657302066404331</c:v>
                </c:pt>
                <c:pt idx="2997">
                  <c:v>19.643489835003589</c:v>
                </c:pt>
                <c:pt idx="2998">
                  <c:v>19.62965007639615</c:v>
                </c:pt>
                <c:pt idx="2999">
                  <c:v>19.615782733810288</c:v>
                </c:pt>
                <c:pt idx="3000">
                  <c:v>19.601887750199641</c:v>
                </c:pt>
                <c:pt idx="3001">
                  <c:v>19.587955953424295</c:v>
                </c:pt>
                <c:pt idx="3002">
                  <c:v>19.573987267146691</c:v>
                </c:pt>
                <c:pt idx="3003">
                  <c:v>19.559999869282731</c:v>
                </c:pt>
                <c:pt idx="3004">
                  <c:v>19.545975453157531</c:v>
                </c:pt>
                <c:pt idx="3005">
                  <c:v>19.531923081255858</c:v>
                </c:pt>
                <c:pt idx="3006">
                  <c:v>19.517833548431252</c:v>
                </c:pt>
                <c:pt idx="3007">
                  <c:v>19.503725081728486</c:v>
                </c:pt>
                <c:pt idx="3008">
                  <c:v>19.489570163708812</c:v>
                </c:pt>
                <c:pt idx="3009">
                  <c:v>19.47538702705479</c:v>
                </c:pt>
                <c:pt idx="3010">
                  <c:v>19.461184783469687</c:v>
                </c:pt>
                <c:pt idx="3011">
                  <c:v>19.446945035202653</c:v>
                </c:pt>
                <c:pt idx="3012">
                  <c:v>19.43267688692691</c:v>
                </c:pt>
                <c:pt idx="3013">
                  <c:v>19.418371086272021</c:v>
                </c:pt>
                <c:pt idx="3014">
                  <c:v>19.404036750122771</c:v>
                </c:pt>
                <c:pt idx="3015">
                  <c:v>19.389683021122519</c:v>
                </c:pt>
                <c:pt idx="3016">
                  <c:v>19.375291435024675</c:v>
                </c:pt>
                <c:pt idx="3017">
                  <c:v>19.360871127303731</c:v>
                </c:pt>
                <c:pt idx="3018">
                  <c:v>19.346422035287652</c:v>
                </c:pt>
                <c:pt idx="3019">
                  <c:v>19.331925634347431</c:v>
                </c:pt>
                <c:pt idx="3020">
                  <c:v>19.31740953363941</c:v>
                </c:pt>
                <c:pt idx="3021">
                  <c:v>19.302873689487228</c:v>
                </c:pt>
                <c:pt idx="3022">
                  <c:v>19.288290305307601</c:v>
                </c:pt>
                <c:pt idx="3023">
                  <c:v>19.273687049338189</c:v>
                </c:pt>
                <c:pt idx="3024">
                  <c:v>19.259054612728221</c:v>
                </c:pt>
                <c:pt idx="3025">
                  <c:v>19.244392930490822</c:v>
                </c:pt>
                <c:pt idx="3026">
                  <c:v>19.229683381249622</c:v>
                </c:pt>
                <c:pt idx="3027">
                  <c:v>19.214962997797535</c:v>
                </c:pt>
                <c:pt idx="3028">
                  <c:v>19.200203879982144</c:v>
                </c:pt>
                <c:pt idx="3029">
                  <c:v>19.185415239443191</c:v>
                </c:pt>
                <c:pt idx="3030">
                  <c:v>19.17059700944839</c:v>
                </c:pt>
                <c:pt idx="3031">
                  <c:v>19.155749122923503</c:v>
                </c:pt>
                <c:pt idx="3032">
                  <c:v>19.140871512451668</c:v>
                </c:pt>
                <c:pt idx="3033">
                  <c:v>19.125964110268157</c:v>
                </c:pt>
                <c:pt idx="3034">
                  <c:v>19.111017514790831</c:v>
                </c:pt>
                <c:pt idx="3035">
                  <c:v>19.096059657964688</c:v>
                </c:pt>
                <c:pt idx="3036">
                  <c:v>19.081053122984091</c:v>
                </c:pt>
                <c:pt idx="3037">
                  <c:v>19.066035216883126</c:v>
                </c:pt>
                <c:pt idx="3038">
                  <c:v>19.050968465600501</c:v>
                </c:pt>
                <c:pt idx="3039">
                  <c:v>19.035880863259695</c:v>
                </c:pt>
                <c:pt idx="3040">
                  <c:v>19.020762984931675</c:v>
                </c:pt>
                <c:pt idx="3041">
                  <c:v>19.005605376685889</c:v>
                </c:pt>
                <c:pt idx="3042">
                  <c:v>18.990436117453452</c:v>
                </c:pt>
                <c:pt idx="3043">
                  <c:v>18.975217588167361</c:v>
                </c:pt>
                <c:pt idx="3044">
                  <c:v>18.959987293738809</c:v>
                </c:pt>
                <c:pt idx="3045">
                  <c:v>18.944707556355162</c:v>
                </c:pt>
                <c:pt idx="3046">
                  <c:v>18.929415938377403</c:v>
                </c:pt>
                <c:pt idx="3047">
                  <c:v>18.914074702813686</c:v>
                </c:pt>
                <c:pt idx="3048">
                  <c:v>18.898721469889399</c:v>
                </c:pt>
                <c:pt idx="3049">
                  <c:v>18.883327884828855</c:v>
                </c:pt>
                <c:pt idx="3050">
                  <c:v>18.86792219916968</c:v>
                </c:pt>
                <c:pt idx="3051">
                  <c:v>18.852466556344627</c:v>
                </c:pt>
                <c:pt idx="3052">
                  <c:v>18.836989229401361</c:v>
                </c:pt>
                <c:pt idx="3053">
                  <c:v>18.821480693933029</c:v>
                </c:pt>
                <c:pt idx="3054">
                  <c:v>18.805940874395652</c:v>
                </c:pt>
                <c:pt idx="3055">
                  <c:v>18.790379181683512</c:v>
                </c:pt>
                <c:pt idx="3056">
                  <c:v>18.774786067793404</c:v>
                </c:pt>
                <c:pt idx="3057">
                  <c:v>18.75915195398564</c:v>
                </c:pt>
                <c:pt idx="3058">
                  <c:v>18.743505269346606</c:v>
                </c:pt>
                <c:pt idx="3059">
                  <c:v>18.727807912798365</c:v>
                </c:pt>
                <c:pt idx="3060">
                  <c:v>18.712088335547527</c:v>
                </c:pt>
                <c:pt idx="3061">
                  <c:v>18.696356015204731</c:v>
                </c:pt>
                <c:pt idx="3062">
                  <c:v>18.68058229778487</c:v>
                </c:pt>
                <c:pt idx="3063">
                  <c:v>18.664767080890034</c:v>
                </c:pt>
                <c:pt idx="3064">
                  <c:v>18.648938930132424</c:v>
                </c:pt>
                <c:pt idx="3065">
                  <c:v>18.633088248475833</c:v>
                </c:pt>
                <c:pt idx="3066">
                  <c:v>18.617186263458304</c:v>
                </c:pt>
                <c:pt idx="3067">
                  <c:v>18.60126158645264</c:v>
                </c:pt>
                <c:pt idx="3068">
                  <c:v>18.585314159964863</c:v>
                </c:pt>
                <c:pt idx="3069">
                  <c:v>18.569334330507726</c:v>
                </c:pt>
                <c:pt idx="3070">
                  <c:v>18.553322016069789</c:v>
                </c:pt>
                <c:pt idx="3071">
                  <c:v>18.537286745910531</c:v>
                </c:pt>
                <c:pt idx="3072">
                  <c:v>18.521209221715413</c:v>
                </c:pt>
                <c:pt idx="3073">
                  <c:v>18.505127847345161</c:v>
                </c:pt>
                <c:pt idx="3074">
                  <c:v>18.488994432173509</c:v>
                </c:pt>
                <c:pt idx="3075">
                  <c:v>18.472847419677286</c:v>
                </c:pt>
                <c:pt idx="3076">
                  <c:v>18.456657817441027</c:v>
                </c:pt>
                <c:pt idx="3077">
                  <c:v>18.440444836779442</c:v>
                </c:pt>
                <c:pt idx="3078">
                  <c:v>18.424198748177471</c:v>
                </c:pt>
                <c:pt idx="3079">
                  <c:v>18.40791946571629</c:v>
                </c:pt>
                <c:pt idx="3080">
                  <c:v>18.391626273367965</c:v>
                </c:pt>
                <c:pt idx="3081">
                  <c:v>18.375290053636</c:v>
                </c:pt>
                <c:pt idx="3082">
                  <c:v>18.35893009798075</c:v>
                </c:pt>
                <c:pt idx="3083">
                  <c:v>18.342546343748886</c:v>
                </c:pt>
                <c:pt idx="3084">
                  <c:v>18.326129009373194</c:v>
                </c:pt>
                <c:pt idx="3085">
                  <c:v>18.309687733314185</c:v>
                </c:pt>
                <c:pt idx="3086">
                  <c:v>18.293212716393789</c:v>
                </c:pt>
                <c:pt idx="3087">
                  <c:v>18.276713613111589</c:v>
                </c:pt>
                <c:pt idx="3088">
                  <c:v>18.260180606546989</c:v>
                </c:pt>
                <c:pt idx="3089">
                  <c:v>18.243623367347073</c:v>
                </c:pt>
                <c:pt idx="3090">
                  <c:v>18.227032060714286</c:v>
                </c:pt>
                <c:pt idx="3091">
                  <c:v>18.210406595309191</c:v>
                </c:pt>
                <c:pt idx="3092">
                  <c:v>18.193756666163786</c:v>
                </c:pt>
                <c:pt idx="3093">
                  <c:v>18.177082206924329</c:v>
                </c:pt>
                <c:pt idx="3094">
                  <c:v>18.160383150895388</c:v>
                </c:pt>
                <c:pt idx="3095">
                  <c:v>18.143649618032029</c:v>
                </c:pt>
                <c:pt idx="3096">
                  <c:v>18.12689133642149</c:v>
                </c:pt>
                <c:pt idx="3097">
                  <c:v>18.110088577086291</c:v>
                </c:pt>
                <c:pt idx="3098">
                  <c:v>18.093280576495289</c:v>
                </c:pt>
                <c:pt idx="3099">
                  <c:v>18.076427926019107</c:v>
                </c:pt>
                <c:pt idx="3100">
                  <c:v>18.059540360561378</c:v>
                </c:pt>
                <c:pt idx="3101">
                  <c:v>18.042647382202812</c:v>
                </c:pt>
                <c:pt idx="3102">
                  <c:v>18.025719349624861</c:v>
                </c:pt>
                <c:pt idx="3103">
                  <c:v>18.008756165787027</c:v>
                </c:pt>
                <c:pt idx="3104">
                  <c:v>17.991767626151287</c:v>
                </c:pt>
                <c:pt idx="3105">
                  <c:v>17.974743757584992</c:v>
                </c:pt>
                <c:pt idx="3106">
                  <c:v>17.957694372657727</c:v>
                </c:pt>
                <c:pt idx="3107">
                  <c:v>17.940619399514166</c:v>
                </c:pt>
                <c:pt idx="3108">
                  <c:v>17.923518765917461</c:v>
                </c:pt>
                <c:pt idx="3109">
                  <c:v>17.906392399243789</c:v>
                </c:pt>
                <c:pt idx="3110">
                  <c:v>17.889220330672462</c:v>
                </c:pt>
                <c:pt idx="3111">
                  <c:v>17.872032302758889</c:v>
                </c:pt>
                <c:pt idx="3112">
                  <c:v>17.854828269372721</c:v>
                </c:pt>
                <c:pt idx="3113">
                  <c:v>17.837578256876231</c:v>
                </c:pt>
                <c:pt idx="3114">
                  <c:v>17.820312089920989</c:v>
                </c:pt>
                <c:pt idx="3115">
                  <c:v>17.802999737940517</c:v>
                </c:pt>
                <c:pt idx="3116">
                  <c:v>17.785671080702514</c:v>
                </c:pt>
                <c:pt idx="3117">
                  <c:v>17.768326070460649</c:v>
                </c:pt>
                <c:pt idx="3118">
                  <c:v>17.75093459061253</c:v>
                </c:pt>
                <c:pt idx="3119">
                  <c:v>17.733526604486126</c:v>
                </c:pt>
                <c:pt idx="3120">
                  <c:v>17.716081979460327</c:v>
                </c:pt>
                <c:pt idx="3121">
                  <c:v>17.698620712183189</c:v>
                </c:pt>
                <c:pt idx="3122">
                  <c:v>17.681112569758593</c:v>
                </c:pt>
                <c:pt idx="3123">
                  <c:v>17.663597699065519</c:v>
                </c:pt>
                <c:pt idx="3124">
                  <c:v>17.646045837454928</c:v>
                </c:pt>
                <c:pt idx="3125">
                  <c:v>17.628456876310938</c:v>
                </c:pt>
                <c:pt idx="3126">
                  <c:v>17.610840806412895</c:v>
                </c:pt>
                <c:pt idx="3127">
                  <c:v>17.593207657110863</c:v>
                </c:pt>
                <c:pt idx="3128">
                  <c:v>17.575547257260961</c:v>
                </c:pt>
                <c:pt idx="3129">
                  <c:v>17.557869655124264</c:v>
                </c:pt>
                <c:pt idx="3130">
                  <c:v>17.540134240751581</c:v>
                </c:pt>
                <c:pt idx="3131">
                  <c:v>17.5223915896458</c:v>
                </c:pt>
                <c:pt idx="3132">
                  <c:v>17.504621359981702</c:v>
                </c:pt>
                <c:pt idx="3133">
                  <c:v>17.486813299180152</c:v>
                </c:pt>
                <c:pt idx="3134">
                  <c:v>17.468987652427789</c:v>
                </c:pt>
                <c:pt idx="3135">
                  <c:v>17.45113417621895</c:v>
                </c:pt>
                <c:pt idx="3136">
                  <c:v>17.43324258627975</c:v>
                </c:pt>
                <c:pt idx="3137">
                  <c:v>17.41533318680472</c:v>
                </c:pt>
                <c:pt idx="3138">
                  <c:v>17.397395702680171</c:v>
                </c:pt>
                <c:pt idx="3139">
                  <c:v>17.379430047881772</c:v>
                </c:pt>
                <c:pt idx="3140">
                  <c:v>17.361436135893229</c:v>
                </c:pt>
                <c:pt idx="3141">
                  <c:v>17.343403628799006</c:v>
                </c:pt>
                <c:pt idx="3142">
                  <c:v>17.325352930537761</c:v>
                </c:pt>
                <c:pt idx="3143">
                  <c:v>17.307283984148171</c:v>
                </c:pt>
                <c:pt idx="3144">
                  <c:v>17.289176168242175</c:v>
                </c:pt>
                <c:pt idx="3145">
                  <c:v>17.271049947570223</c:v>
                </c:pt>
                <c:pt idx="3146">
                  <c:v>17.252884658012295</c:v>
                </c:pt>
                <c:pt idx="3147">
                  <c:v>17.234700805140729</c:v>
                </c:pt>
                <c:pt idx="3148">
                  <c:v>17.216488005935929</c:v>
                </c:pt>
                <c:pt idx="3149">
                  <c:v>17.198256504159989</c:v>
                </c:pt>
                <c:pt idx="3150">
                  <c:v>17.179975203941265</c:v>
                </c:pt>
                <c:pt idx="3151">
                  <c:v>17.161685373655288</c:v>
                </c:pt>
                <c:pt idx="3152">
                  <c:v>17.143376618102362</c:v>
                </c:pt>
                <c:pt idx="3153">
                  <c:v>17.125017743648918</c:v>
                </c:pt>
                <c:pt idx="3154">
                  <c:v>17.106650145729187</c:v>
                </c:pt>
                <c:pt idx="3155">
                  <c:v>17.088252996583172</c:v>
                </c:pt>
                <c:pt idx="3156">
                  <c:v>17.069815791430131</c:v>
                </c:pt>
                <c:pt idx="3157">
                  <c:v>17.051359244568079</c:v>
                </c:pt>
                <c:pt idx="3158">
                  <c:v>17.032872860976767</c:v>
                </c:pt>
                <c:pt idx="3159">
                  <c:v>17.014366987480333</c:v>
                </c:pt>
                <c:pt idx="3160">
                  <c:v>16.995820652036027</c:v>
                </c:pt>
                <c:pt idx="3161">
                  <c:v>16.977254654563428</c:v>
                </c:pt>
                <c:pt idx="3162">
                  <c:v>16.95866893043922</c:v>
                </c:pt>
                <c:pt idx="3163">
                  <c:v>16.940052927117186</c:v>
                </c:pt>
                <c:pt idx="3164">
                  <c:v>16.921417044420178</c:v>
                </c:pt>
                <c:pt idx="3165">
                  <c:v>16.902740196465786</c:v>
                </c:pt>
                <c:pt idx="3166">
                  <c:v>16.884053813349187</c:v>
                </c:pt>
                <c:pt idx="3167">
                  <c:v>16.865315731600813</c:v>
                </c:pt>
                <c:pt idx="3168">
                  <c:v>16.846567958064146</c:v>
                </c:pt>
                <c:pt idx="3169">
                  <c:v>16.827799903790329</c:v>
                </c:pt>
                <c:pt idx="3170">
                  <c:v>16.808990366890935</c:v>
                </c:pt>
                <c:pt idx="3171">
                  <c:v>16.790149788432679</c:v>
                </c:pt>
                <c:pt idx="3172">
                  <c:v>16.771299244841789</c:v>
                </c:pt>
                <c:pt idx="3173">
                  <c:v>16.752417498182229</c:v>
                </c:pt>
                <c:pt idx="3174">
                  <c:v>16.73351505706216</c:v>
                </c:pt>
                <c:pt idx="3175">
                  <c:v>16.714570601366411</c:v>
                </c:pt>
                <c:pt idx="3176">
                  <c:v>16.69561590008281</c:v>
                </c:pt>
                <c:pt idx="3177">
                  <c:v>16.676629620369489</c:v>
                </c:pt>
                <c:pt idx="3178">
                  <c:v>16.65761165523439</c:v>
                </c:pt>
                <c:pt idx="3179">
                  <c:v>16.638572569103889</c:v>
                </c:pt>
                <c:pt idx="3180">
                  <c:v>16.619490921372918</c:v>
                </c:pt>
                <c:pt idx="3181">
                  <c:v>16.600409351060627</c:v>
                </c:pt>
                <c:pt idx="3182">
                  <c:v>16.581285024698641</c:v>
                </c:pt>
                <c:pt idx="3183">
                  <c:v>16.562149956060018</c:v>
                </c:pt>
                <c:pt idx="3184">
                  <c:v>16.542961178728287</c:v>
                </c:pt>
                <c:pt idx="3185">
                  <c:v>16.523761485322826</c:v>
                </c:pt>
                <c:pt idx="3186">
                  <c:v>16.504540080344729</c:v>
                </c:pt>
                <c:pt idx="3187">
                  <c:v>16.485296887799915</c:v>
                </c:pt>
                <c:pt idx="3188">
                  <c:v>16.466010269702799</c:v>
                </c:pt>
                <c:pt idx="3189">
                  <c:v>16.446712454609802</c:v>
                </c:pt>
                <c:pt idx="3190">
                  <c:v>16.427381791110658</c:v>
                </c:pt>
                <c:pt idx="3191">
                  <c:v>16.408039799761895</c:v>
                </c:pt>
                <c:pt idx="3192">
                  <c:v>16.388643118328041</c:v>
                </c:pt>
                <c:pt idx="3193">
                  <c:v>16.369256612112654</c:v>
                </c:pt>
                <c:pt idx="3194">
                  <c:v>16.349826037786567</c:v>
                </c:pt>
                <c:pt idx="3195">
                  <c:v>16.330351240114531</c:v>
                </c:pt>
                <c:pt idx="3196">
                  <c:v>16.310875584799021</c:v>
                </c:pt>
                <c:pt idx="3197">
                  <c:v>16.291355493938635</c:v>
                </c:pt>
                <c:pt idx="3198">
                  <c:v>16.271834433317821</c:v>
                </c:pt>
                <c:pt idx="3199">
                  <c:v>16.252279641319486</c:v>
                </c:pt>
                <c:pt idx="3200">
                  <c:v>16.23269099705459</c:v>
                </c:pt>
                <c:pt idx="3201">
                  <c:v>16.213068378838891</c:v>
                </c:pt>
                <c:pt idx="3202">
                  <c:v>16.193433578739345</c:v>
                </c:pt>
                <c:pt idx="3203">
                  <c:v>16.17376461080919</c:v>
                </c:pt>
                <c:pt idx="3204">
                  <c:v>16.154094301014993</c:v>
                </c:pt>
                <c:pt idx="3205">
                  <c:v>16.134367660792286</c:v>
                </c:pt>
                <c:pt idx="3206">
                  <c:v>16.11462852419319</c:v>
                </c:pt>
                <c:pt idx="3207">
                  <c:v>16.094865821536231</c:v>
                </c:pt>
                <c:pt idx="3208">
                  <c:v>16.075079465854635</c:v>
                </c:pt>
                <c:pt idx="3209">
                  <c:v>16.055269369648748</c:v>
                </c:pt>
                <c:pt idx="3210">
                  <c:v>16.035413320152813</c:v>
                </c:pt>
                <c:pt idx="3211">
                  <c:v>16.015555451532205</c:v>
                </c:pt>
                <c:pt idx="3212">
                  <c:v>15.995662487406674</c:v>
                </c:pt>
                <c:pt idx="3213">
                  <c:v>15.975756502918571</c:v>
                </c:pt>
                <c:pt idx="3214">
                  <c:v>15.955804099873374</c:v>
                </c:pt>
                <c:pt idx="3215">
                  <c:v>15.935838495130389</c:v>
                </c:pt>
                <c:pt idx="3216">
                  <c:v>15.915848494571021</c:v>
                </c:pt>
                <c:pt idx="3217">
                  <c:v>15.895834006106623</c:v>
                </c:pt>
                <c:pt idx="3218">
                  <c:v>15.875783766376166</c:v>
                </c:pt>
                <c:pt idx="3219">
                  <c:v>15.855720009749239</c:v>
                </c:pt>
                <c:pt idx="3220">
                  <c:v>15.835620287115226</c:v>
                </c:pt>
                <c:pt idx="3221">
                  <c:v>15.815518098941824</c:v>
                </c:pt>
                <c:pt idx="3222">
                  <c:v>15.795368529198615</c:v>
                </c:pt>
                <c:pt idx="3223">
                  <c:v>15.775205118782834</c:v>
                </c:pt>
                <c:pt idx="3224">
                  <c:v>15.755005305143122</c:v>
                </c:pt>
                <c:pt idx="3225">
                  <c:v>15.734791485604731</c:v>
                </c:pt>
                <c:pt idx="3226">
                  <c:v>15.714552322596028</c:v>
                </c:pt>
                <c:pt idx="3227">
                  <c:v>15.694287718017428</c:v>
                </c:pt>
                <c:pt idx="3228">
                  <c:v>15.673986262300334</c:v>
                </c:pt>
                <c:pt idx="3229">
                  <c:v>15.653681788593568</c:v>
                </c:pt>
                <c:pt idx="3230">
                  <c:v>15.633340264372498</c:v>
                </c:pt>
                <c:pt idx="3231">
                  <c:v>15.612984253752376</c:v>
                </c:pt>
                <c:pt idx="3232">
                  <c:v>15.592579593620281</c:v>
                </c:pt>
                <c:pt idx="3233">
                  <c:v>15.57217162675809</c:v>
                </c:pt>
                <c:pt idx="3234">
                  <c:v>15.55173754282473</c:v>
                </c:pt>
                <c:pt idx="3235">
                  <c:v>15.531277238683519</c:v>
                </c:pt>
                <c:pt idx="3236">
                  <c:v>15.510790610521514</c:v>
                </c:pt>
                <c:pt idx="3237">
                  <c:v>15.490266112196139</c:v>
                </c:pt>
                <c:pt idx="3238">
                  <c:v>15.469726506994766</c:v>
                </c:pt>
                <c:pt idx="3239">
                  <c:v>15.449160262150111</c:v>
                </c:pt>
                <c:pt idx="3240">
                  <c:v>15.428590243637032</c:v>
                </c:pt>
                <c:pt idx="3241">
                  <c:v>15.407970429043045</c:v>
                </c:pt>
                <c:pt idx="3242">
                  <c:v>15.387335169366516</c:v>
                </c:pt>
                <c:pt idx="3243">
                  <c:v>15.366672869785395</c:v>
                </c:pt>
                <c:pt idx="3244">
                  <c:v>15.345994967624289</c:v>
                </c:pt>
                <c:pt idx="3245">
                  <c:v>15.325301398551181</c:v>
                </c:pt>
                <c:pt idx="3246">
                  <c:v>15.30455736655462</c:v>
                </c:pt>
                <c:pt idx="3247">
                  <c:v>15.283809038226122</c:v>
                </c:pt>
                <c:pt idx="3248">
                  <c:v>15.263033178049804</c:v>
                </c:pt>
                <c:pt idx="3249">
                  <c:v>15.242229673391668</c:v>
                </c:pt>
                <c:pt idx="3250">
                  <c:v>15.221386771998148</c:v>
                </c:pt>
                <c:pt idx="3251">
                  <c:v>15.20055093069695</c:v>
                </c:pt>
                <c:pt idx="3252">
                  <c:v>15.179663824752533</c:v>
                </c:pt>
                <c:pt idx="3253">
                  <c:v>15.158760301935168</c:v>
                </c:pt>
                <c:pt idx="3254">
                  <c:v>15.137851994622698</c:v>
                </c:pt>
                <c:pt idx="3255">
                  <c:v>15.116892011044326</c:v>
                </c:pt>
                <c:pt idx="3256">
                  <c:v>15.09592707148532</c:v>
                </c:pt>
                <c:pt idx="3257">
                  <c:v>15.074933654415505</c:v>
                </c:pt>
                <c:pt idx="3258">
                  <c:v>15.053911640642209</c:v>
                </c:pt>
                <c:pt idx="3259">
                  <c:v>15.032872691531118</c:v>
                </c:pt>
                <c:pt idx="3260">
                  <c:v>15.011816734682382</c:v>
                </c:pt>
                <c:pt idx="3261">
                  <c:v>14.99072006975331</c:v>
                </c:pt>
                <c:pt idx="3262">
                  <c:v>14.969594355770385</c:v>
                </c:pt>
                <c:pt idx="3263">
                  <c:v>14.948463162298662</c:v>
                </c:pt>
                <c:pt idx="3264">
                  <c:v>14.927302738157843</c:v>
                </c:pt>
                <c:pt idx="3265">
                  <c:v>14.906112958809004</c:v>
                </c:pt>
                <c:pt idx="3266">
                  <c:v>14.884905594648076</c:v>
                </c:pt>
                <c:pt idx="3267">
                  <c:v>14.863680569201492</c:v>
                </c:pt>
                <c:pt idx="3268">
                  <c:v>14.842425876409111</c:v>
                </c:pt>
                <c:pt idx="3269">
                  <c:v>14.821153334414738</c:v>
                </c:pt>
                <c:pt idx="3270">
                  <c:v>14.799850902411285</c:v>
                </c:pt>
                <c:pt idx="3271">
                  <c:v>14.77851845109099</c:v>
                </c:pt>
                <c:pt idx="3272">
                  <c:v>14.757167846686878</c:v>
                </c:pt>
                <c:pt idx="3273">
                  <c:v>14.735811022552351</c:v>
                </c:pt>
                <c:pt idx="3274">
                  <c:v>14.714399827067053</c:v>
                </c:pt>
                <c:pt idx="3275">
                  <c:v>14.692982215724786</c:v>
                </c:pt>
                <c:pt idx="3276">
                  <c:v>14.671546093128388</c:v>
                </c:pt>
                <c:pt idx="3277">
                  <c:v>14.6500913768038</c:v>
                </c:pt>
                <c:pt idx="3278">
                  <c:v>14.628593784594486</c:v>
                </c:pt>
                <c:pt idx="3279">
                  <c:v>14.607089479349368</c:v>
                </c:pt>
                <c:pt idx="3280">
                  <c:v>14.585542025502876</c:v>
                </c:pt>
                <c:pt idx="3281">
                  <c:v>14.563999841012889</c:v>
                </c:pt>
                <c:pt idx="3282">
                  <c:v>14.542414266947169</c:v>
                </c:pt>
                <c:pt idx="3283">
                  <c:v>14.520821673239945</c:v>
                </c:pt>
                <c:pt idx="3284">
                  <c:v>14.499197615734674</c:v>
                </c:pt>
                <c:pt idx="3285">
                  <c:v>14.477554176462318</c:v>
                </c:pt>
                <c:pt idx="3286">
                  <c:v>14.455879026144077</c:v>
                </c:pt>
                <c:pt idx="3287">
                  <c:v>14.434172021869419</c:v>
                </c:pt>
                <c:pt idx="3288">
                  <c:v>14.412457573867966</c:v>
                </c:pt>
                <c:pt idx="3289">
                  <c:v>14.390723350793952</c:v>
                </c:pt>
                <c:pt idx="3290">
                  <c:v>14.368956948209336</c:v>
                </c:pt>
                <c:pt idx="3291">
                  <c:v>14.347182883163606</c:v>
                </c:pt>
                <c:pt idx="3292">
                  <c:v>14.32537641802285</c:v>
                </c:pt>
                <c:pt idx="3293">
                  <c:v>14.303537404547086</c:v>
                </c:pt>
                <c:pt idx="3294">
                  <c:v>14.281690467664518</c:v>
                </c:pt>
                <c:pt idx="3295">
                  <c:v>14.259823162801098</c:v>
                </c:pt>
                <c:pt idx="3296">
                  <c:v>14.237922970450775</c:v>
                </c:pt>
                <c:pt idx="3297">
                  <c:v>14.216002181761118</c:v>
                </c:pt>
                <c:pt idx="3298">
                  <c:v>14.194048238032657</c:v>
                </c:pt>
                <c:pt idx="3299">
                  <c:v>14.172085947059276</c:v>
                </c:pt>
                <c:pt idx="3300">
                  <c:v>14.150102767597119</c:v>
                </c:pt>
                <c:pt idx="3301">
                  <c:v>14.128086081870368</c:v>
                </c:pt>
                <c:pt idx="3302">
                  <c:v>14.106060809315515</c:v>
                </c:pt>
                <c:pt idx="3303">
                  <c:v>14.08401434980305</c:v>
                </c:pt>
                <c:pt idx="3304">
                  <c:v>14.06193402571135</c:v>
                </c:pt>
                <c:pt idx="3305">
                  <c:v>14.039844869465052</c:v>
                </c:pt>
                <c:pt idx="3306">
                  <c:v>14.017708990090398</c:v>
                </c:pt>
                <c:pt idx="3307">
                  <c:v>13.995576707758589</c:v>
                </c:pt>
                <c:pt idx="3308">
                  <c:v>13.973410071553626</c:v>
                </c:pt>
                <c:pt idx="3309">
                  <c:v>13.951221592204655</c:v>
                </c:pt>
                <c:pt idx="3310">
                  <c:v>13.929011164069301</c:v>
                </c:pt>
                <c:pt idx="3311">
                  <c:v>13.906791394952473</c:v>
                </c:pt>
                <c:pt idx="3312">
                  <c:v>13.884524034973706</c:v>
                </c:pt>
                <c:pt idx="3313">
                  <c:v>13.862247118809128</c:v>
                </c:pt>
                <c:pt idx="3314">
                  <c:v>13.839960597845074</c:v>
                </c:pt>
                <c:pt idx="3315">
                  <c:v>13.817651628515204</c:v>
                </c:pt>
                <c:pt idx="3316">
                  <c:v>13.795307285707077</c:v>
                </c:pt>
                <c:pt idx="3317">
                  <c:v>13.772953067919046</c:v>
                </c:pt>
                <c:pt idx="3318">
                  <c:v>13.750576068690412</c:v>
                </c:pt>
                <c:pt idx="3319">
                  <c:v>13.728163298945548</c:v>
                </c:pt>
                <c:pt idx="3320">
                  <c:v>13.705727480240141</c:v>
                </c:pt>
                <c:pt idx="3321">
                  <c:v>13.683281415773719</c:v>
                </c:pt>
                <c:pt idx="3322">
                  <c:v>13.660825052556511</c:v>
                </c:pt>
                <c:pt idx="3323">
                  <c:v>13.638319458439398</c:v>
                </c:pt>
                <c:pt idx="3324">
                  <c:v>13.61580333244075</c:v>
                </c:pt>
                <c:pt idx="3325">
                  <c:v>13.593276619732107</c:v>
                </c:pt>
                <c:pt idx="3326">
                  <c:v>13.570726242162324</c:v>
                </c:pt>
                <c:pt idx="3327">
                  <c:v>13.54813903604702</c:v>
                </c:pt>
                <c:pt idx="3328">
                  <c:v>13.525554013748179</c:v>
                </c:pt>
                <c:pt idx="3329">
                  <c:v>13.502931921244686</c:v>
                </c:pt>
                <c:pt idx="3330">
                  <c:v>13.480285680542085</c:v>
                </c:pt>
                <c:pt idx="3331">
                  <c:v>13.457628298801502</c:v>
                </c:pt>
                <c:pt idx="3332">
                  <c:v>13.434933412946128</c:v>
                </c:pt>
                <c:pt idx="3333">
                  <c:v>13.412240354471821</c:v>
                </c:pt>
                <c:pt idx="3334">
                  <c:v>13.389509541247499</c:v>
                </c:pt>
                <c:pt idx="3335">
                  <c:v>13.366753998583059</c:v>
                </c:pt>
                <c:pt idx="3336">
                  <c:v>13.343986838796228</c:v>
                </c:pt>
                <c:pt idx="3337">
                  <c:v>13.321207999804274</c:v>
                </c:pt>
                <c:pt idx="3338">
                  <c:v>13.29840413440767</c:v>
                </c:pt>
                <c:pt idx="3339">
                  <c:v>13.27556180524255</c:v>
                </c:pt>
                <c:pt idx="3340">
                  <c:v>13.252707472701276</c:v>
                </c:pt>
                <c:pt idx="3341">
                  <c:v>13.229827719762151</c:v>
                </c:pt>
                <c:pt idx="3342">
                  <c:v>13.206949163069</c:v>
                </c:pt>
                <c:pt idx="3343">
                  <c:v>13.184031611595723</c:v>
                </c:pt>
                <c:pt idx="3344">
                  <c:v>13.161088282381538</c:v>
                </c:pt>
                <c:pt idx="3345">
                  <c:v>13.138132482917698</c:v>
                </c:pt>
                <c:pt idx="3346">
                  <c:v>13.11515067822112</c:v>
                </c:pt>
                <c:pt idx="3347">
                  <c:v>13.092156220264124</c:v>
                </c:pt>
                <c:pt idx="3348">
                  <c:v>13.069149039716839</c:v>
                </c:pt>
                <c:pt idx="3349">
                  <c:v>13.046101992751048</c:v>
                </c:pt>
                <c:pt idx="3350">
                  <c:v>13.023055549347674</c:v>
                </c:pt>
                <c:pt idx="3351">
                  <c:v>12.999968956358819</c:v>
                </c:pt>
                <c:pt idx="3352">
                  <c:v>12.976882823388731</c:v>
                </c:pt>
                <c:pt idx="3353">
                  <c:v>12.953742621802176</c:v>
                </c:pt>
                <c:pt idx="3354">
                  <c:v>12.930602685953051</c:v>
                </c:pt>
                <c:pt idx="3355">
                  <c:v>12.907449333560125</c:v>
                </c:pt>
                <c:pt idx="3356">
                  <c:v>12.884268785639618</c:v>
                </c:pt>
                <c:pt idx="3357">
                  <c:v>12.861074622242954</c:v>
                </c:pt>
                <c:pt idx="3358">
                  <c:v>12.837839261381516</c:v>
                </c:pt>
                <c:pt idx="3359">
                  <c:v>12.814590033659124</c:v>
                </c:pt>
                <c:pt idx="3360">
                  <c:v>12.791340662888292</c:v>
                </c:pt>
                <c:pt idx="3361">
                  <c:v>12.768049664299888</c:v>
                </c:pt>
                <c:pt idx="3362">
                  <c:v>12.744744512861256</c:v>
                </c:pt>
                <c:pt idx="3363">
                  <c:v>12.721425128216703</c:v>
                </c:pt>
                <c:pt idx="3364">
                  <c:v>12.698077527711098</c:v>
                </c:pt>
                <c:pt idx="3365">
                  <c:v>12.674715480986741</c:v>
                </c:pt>
                <c:pt idx="3366">
                  <c:v>12.651338905435294</c:v>
                </c:pt>
                <c:pt idx="3367">
                  <c:v>12.627933740170935</c:v>
                </c:pt>
                <c:pt idx="3368">
                  <c:v>12.604499824612844</c:v>
                </c:pt>
                <c:pt idx="3369">
                  <c:v>12.581065054526125</c:v>
                </c:pt>
                <c:pt idx="3370">
                  <c:v>12.557615366651982</c:v>
                </c:pt>
                <c:pt idx="3371">
                  <c:v>12.534108433052218</c:v>
                </c:pt>
                <c:pt idx="3372">
                  <c:v>12.510614465373095</c:v>
                </c:pt>
                <c:pt idx="3373">
                  <c:v>12.487091133532138</c:v>
                </c:pt>
                <c:pt idx="3374">
                  <c:v>12.463552428953356</c:v>
                </c:pt>
                <c:pt idx="3375">
                  <c:v>12.439998261776068</c:v>
                </c:pt>
                <c:pt idx="3376">
                  <c:v>12.416414329504699</c:v>
                </c:pt>
                <c:pt idx="3377">
                  <c:v>12.392814699435357</c:v>
                </c:pt>
                <c:pt idx="3378">
                  <c:v>12.369199279114129</c:v>
                </c:pt>
                <c:pt idx="3379">
                  <c:v>12.345567975322771</c:v>
                </c:pt>
                <c:pt idx="3380">
                  <c:v>12.321906374872071</c:v>
                </c:pt>
                <c:pt idx="3381">
                  <c:v>12.298214301561368</c:v>
                </c:pt>
                <c:pt idx="3382">
                  <c:v>12.274520324902602</c:v>
                </c:pt>
                <c:pt idx="3383">
                  <c:v>12.25079562790885</c:v>
                </c:pt>
                <c:pt idx="3384">
                  <c:v>12.227054459008412</c:v>
                </c:pt>
                <c:pt idx="3385">
                  <c:v>12.203296719447374</c:v>
                </c:pt>
                <c:pt idx="3386">
                  <c:v>12.179536793659485</c:v>
                </c:pt>
                <c:pt idx="3387">
                  <c:v>12.155731129145822</c:v>
                </c:pt>
                <c:pt idx="3388">
                  <c:v>12.131923076687118</c:v>
                </c:pt>
                <c:pt idx="3389">
                  <c:v>12.108083481919998</c:v>
                </c:pt>
                <c:pt idx="3390">
                  <c:v>12.084255946397841</c:v>
                </c:pt>
                <c:pt idx="3391">
                  <c:v>12.060367411713949</c:v>
                </c:pt>
                <c:pt idx="3392">
                  <c:v>12.036476130375732</c:v>
                </c:pt>
                <c:pt idx="3393">
                  <c:v>12.012567399765826</c:v>
                </c:pt>
                <c:pt idx="3394">
                  <c:v>11.988655824032017</c:v>
                </c:pt>
                <c:pt idx="3395">
                  <c:v>11.96469716168111</c:v>
                </c:pt>
                <c:pt idx="3396">
                  <c:v>11.940720667992448</c:v>
                </c:pt>
                <c:pt idx="3397">
                  <c:v>11.916755829999524</c:v>
                </c:pt>
                <c:pt idx="3398">
                  <c:v>11.892743400752133</c:v>
                </c:pt>
                <c:pt idx="3399">
                  <c:v>11.86872766438985</c:v>
                </c:pt>
                <c:pt idx="3400">
                  <c:v>11.844678822115331</c:v>
                </c:pt>
                <c:pt idx="3401">
                  <c:v>11.820626505053404</c:v>
                </c:pt>
                <c:pt idx="3402">
                  <c:v>11.796555740757237</c:v>
                </c:pt>
                <c:pt idx="3403">
                  <c:v>11.772451436005626</c:v>
                </c:pt>
                <c:pt idx="3404">
                  <c:v>11.748343398491265</c:v>
                </c:pt>
                <c:pt idx="3405">
                  <c:v>11.724186486672748</c:v>
                </c:pt>
                <c:pt idx="3406">
                  <c:v>11.700055741992767</c:v>
                </c:pt>
                <c:pt idx="3407">
                  <c:v>11.675875822521679</c:v>
                </c:pt>
                <c:pt idx="3408">
                  <c:v>11.651676683089535</c:v>
                </c:pt>
                <c:pt idx="3409">
                  <c:v>11.627488524139858</c:v>
                </c:pt>
                <c:pt idx="3410">
                  <c:v>11.603265830905471</c:v>
                </c:pt>
                <c:pt idx="3411">
                  <c:v>11.579008385298222</c:v>
                </c:pt>
                <c:pt idx="3412">
                  <c:v>11.554761734136548</c:v>
                </c:pt>
                <c:pt idx="3413">
                  <c:v>11.53048007829037</c:v>
                </c:pt>
                <c:pt idx="3414">
                  <c:v>11.506178513992049</c:v>
                </c:pt>
                <c:pt idx="3415">
                  <c:v>11.481856912159072</c:v>
                </c:pt>
                <c:pt idx="3416">
                  <c:v>11.457515142512039</c:v>
                </c:pt>
                <c:pt idx="3417">
                  <c:v>11.433168489274998</c:v>
                </c:pt>
                <c:pt idx="3418">
                  <c:v>11.408801469008811</c:v>
                </c:pt>
                <c:pt idx="3419">
                  <c:v>11.384413948254616</c:v>
                </c:pt>
                <c:pt idx="3420">
                  <c:v>11.360005792300894</c:v>
                </c:pt>
                <c:pt idx="3421">
                  <c:v>11.335592411822523</c:v>
                </c:pt>
                <c:pt idx="3422">
                  <c:v>11.311142609409854</c:v>
                </c:pt>
                <c:pt idx="3423">
                  <c:v>11.286671760158713</c:v>
                </c:pt>
                <c:pt idx="3424">
                  <c:v>11.262195370839777</c:v>
                </c:pt>
                <c:pt idx="3425">
                  <c:v>11.237713401241676</c:v>
                </c:pt>
                <c:pt idx="3426">
                  <c:v>11.213194382572118</c:v>
                </c:pt>
                <c:pt idx="3427">
                  <c:v>11.188653818064004</c:v>
                </c:pt>
                <c:pt idx="3428">
                  <c:v>11.164107345295365</c:v>
                </c:pt>
                <c:pt idx="3429">
                  <c:v>11.139554921187155</c:v>
                </c:pt>
                <c:pt idx="3430">
                  <c:v>11.114964799838264</c:v>
                </c:pt>
                <c:pt idx="3431">
                  <c:v>11.090352615111467</c:v>
                </c:pt>
                <c:pt idx="3432">
                  <c:v>11.065750058841815</c:v>
                </c:pt>
                <c:pt idx="3433">
                  <c:v>11.041093366348003</c:v>
                </c:pt>
                <c:pt idx="3434">
                  <c:v>11.016446139160882</c:v>
                </c:pt>
                <c:pt idx="3435">
                  <c:v>10.991776382290398</c:v>
                </c:pt>
                <c:pt idx="3436">
                  <c:v>10.96710000329105</c:v>
                </c:pt>
                <c:pt idx="3437">
                  <c:v>10.942400855231774</c:v>
                </c:pt>
                <c:pt idx="3438">
                  <c:v>10.917662646747679</c:v>
                </c:pt>
                <c:pt idx="3439">
                  <c:v>10.892917451063752</c:v>
                </c:pt>
                <c:pt idx="3440">
                  <c:v>10.868165216402074</c:v>
                </c:pt>
                <c:pt idx="3441">
                  <c:v>10.843389647208976</c:v>
                </c:pt>
                <c:pt idx="3442">
                  <c:v>10.818606860537226</c:v>
                </c:pt>
                <c:pt idx="3443">
                  <c:v>10.793800485583811</c:v>
                </c:pt>
                <c:pt idx="3444">
                  <c:v>10.768970356619761</c:v>
                </c:pt>
                <c:pt idx="3445">
                  <c:v>10.744132697825385</c:v>
                </c:pt>
                <c:pt idx="3446">
                  <c:v>10.719271023652356</c:v>
                </c:pt>
                <c:pt idx="3447">
                  <c:v>10.694385163885148</c:v>
                </c:pt>
                <c:pt idx="3448">
                  <c:v>10.669507956382065</c:v>
                </c:pt>
                <c:pt idx="3449">
                  <c:v>10.64458982728085</c:v>
                </c:pt>
                <c:pt idx="3450">
                  <c:v>10.619663650101819</c:v>
                </c:pt>
                <c:pt idx="3451">
                  <c:v>10.594729363962568</c:v>
                </c:pt>
                <c:pt idx="3452">
                  <c:v>10.569753589731878</c:v>
                </c:pt>
                <c:pt idx="3453">
                  <c:v>10.544786124899019</c:v>
                </c:pt>
                <c:pt idx="3454">
                  <c:v>10.519793549096986</c:v>
                </c:pt>
                <c:pt idx="3455">
                  <c:v>10.494775680185848</c:v>
                </c:pt>
                <c:pt idx="3456">
                  <c:v>10.469749150298806</c:v>
                </c:pt>
                <c:pt idx="3457">
                  <c:v>10.44471389308495</c:v>
                </c:pt>
                <c:pt idx="3458">
                  <c:v>10.419636049284749</c:v>
                </c:pt>
                <c:pt idx="3459">
                  <c:v>10.394583055206526</c:v>
                </c:pt>
                <c:pt idx="3460">
                  <c:v>10.369487176508164</c:v>
                </c:pt>
                <c:pt idx="3461">
                  <c:v>10.344365117434494</c:v>
                </c:pt>
                <c:pt idx="3462">
                  <c:v>10.319250801509886</c:v>
                </c:pt>
                <c:pt idx="3463">
                  <c:v>10.294110080152182</c:v>
                </c:pt>
                <c:pt idx="3464">
                  <c:v>10.268959898036153</c:v>
                </c:pt>
                <c:pt idx="3465">
                  <c:v>10.24376581530292</c:v>
                </c:pt>
                <c:pt idx="3466">
                  <c:v>10.218596405798113</c:v>
                </c:pt>
                <c:pt idx="3467">
                  <c:v>10.19338277734389</c:v>
                </c:pt>
                <c:pt idx="3468">
                  <c:v>10.168159218587824</c:v>
                </c:pt>
                <c:pt idx="3469">
                  <c:v>10.142925651323205</c:v>
                </c:pt>
                <c:pt idx="3470">
                  <c:v>10.117664601608578</c:v>
                </c:pt>
                <c:pt idx="3471">
                  <c:v>10.092393298381319</c:v>
                </c:pt>
                <c:pt idx="3472">
                  <c:v>10.067129141670698</c:v>
                </c:pt>
                <c:pt idx="3473">
                  <c:v>10.041819605158391</c:v>
                </c:pt>
                <c:pt idx="3474">
                  <c:v>10.016481912302774</c:v>
                </c:pt>
                <c:pt idx="3475">
                  <c:v>9.9911686849617389</c:v>
                </c:pt>
                <c:pt idx="3476">
                  <c:v>9.9658094738793768</c:v>
                </c:pt>
                <c:pt idx="3477">
                  <c:v>9.9404393295327704</c:v>
                </c:pt>
                <c:pt idx="3478">
                  <c:v>9.9150581638515689</c:v>
                </c:pt>
                <c:pt idx="3479">
                  <c:v>9.8896658878337167</c:v>
                </c:pt>
                <c:pt idx="3480">
                  <c:v>9.8642624115324971</c:v>
                </c:pt>
                <c:pt idx="3481">
                  <c:v>9.8388476440433017</c:v>
                </c:pt>
                <c:pt idx="3482">
                  <c:v>9.8133856360085208</c:v>
                </c:pt>
                <c:pt idx="3483">
                  <c:v>9.787929942325249</c:v>
                </c:pt>
                <c:pt idx="3484">
                  <c:v>9.7624806068588548</c:v>
                </c:pt>
                <c:pt idx="3485">
                  <c:v>9.7369834698456685</c:v>
                </c:pt>
                <c:pt idx="3486">
                  <c:v>9.7114743835984889</c:v>
                </c:pt>
                <c:pt idx="3487">
                  <c:v>9.6859714118828499</c:v>
                </c:pt>
                <c:pt idx="3488">
                  <c:v>9.6604017581113197</c:v>
                </c:pt>
                <c:pt idx="3489">
                  <c:v>9.6348744383168139</c:v>
                </c:pt>
                <c:pt idx="3490">
                  <c:v>9.6093165585491267</c:v>
                </c:pt>
                <c:pt idx="3491">
                  <c:v>9.5837278715223562</c:v>
                </c:pt>
                <c:pt idx="3492">
                  <c:v>9.5581081270108061</c:v>
                </c:pt>
                <c:pt idx="3493">
                  <c:v>9.5325308797013957</c:v>
                </c:pt>
                <c:pt idx="3494">
                  <c:v>9.5068854576051205</c:v>
                </c:pt>
                <c:pt idx="3495">
                  <c:v>9.4812455109307017</c:v>
                </c:pt>
                <c:pt idx="3496">
                  <c:v>9.4555924780106739</c:v>
                </c:pt>
                <c:pt idx="3497">
                  <c:v>9.4299448986712768</c:v>
                </c:pt>
                <c:pt idx="3498">
                  <c:v>9.4042467082389667</c:v>
                </c:pt>
                <c:pt idx="3499">
                  <c:v>9.3785537456282224</c:v>
                </c:pt>
                <c:pt idx="3500">
                  <c:v>9.352847245215381</c:v>
                </c:pt>
                <c:pt idx="3501">
                  <c:v>9.3271082363132862</c:v>
                </c:pt>
                <c:pt idx="3502">
                  <c:v>9.3013742588747803</c:v>
                </c:pt>
                <c:pt idx="3503">
                  <c:v>9.2756074325894566</c:v>
                </c:pt>
                <c:pt idx="3504">
                  <c:v>9.2498074801262486</c:v>
                </c:pt>
                <c:pt idx="3505">
                  <c:v>9.2240313111387611</c:v>
                </c:pt>
                <c:pt idx="3506">
                  <c:v>9.1982217694200763</c:v>
                </c:pt>
                <c:pt idx="3507">
                  <c:v>9.1724169100510728</c:v>
                </c:pt>
                <c:pt idx="3508">
                  <c:v>9.1465783202275119</c:v>
                </c:pt>
                <c:pt idx="3509">
                  <c:v>9.1207442654288524</c:v>
                </c:pt>
                <c:pt idx="3510">
                  <c:v>9.094876115154678</c:v>
                </c:pt>
                <c:pt idx="3511">
                  <c:v>9.0689929613642963</c:v>
                </c:pt>
                <c:pt idx="3512">
                  <c:v>9.0431335540834841</c:v>
                </c:pt>
                <c:pt idx="3513">
                  <c:v>9.0172201033344006</c:v>
                </c:pt>
                <c:pt idx="3514">
                  <c:v>8.9913107984647684</c:v>
                </c:pt>
                <c:pt idx="3515">
                  <c:v>8.9653664524087766</c:v>
                </c:pt>
                <c:pt idx="3516">
                  <c:v>8.9394457528270248</c:v>
                </c:pt>
                <c:pt idx="3517">
                  <c:v>8.9134700114445753</c:v>
                </c:pt>
                <c:pt idx="3518">
                  <c:v>8.8875178609531105</c:v>
                </c:pt>
                <c:pt idx="3519">
                  <c:v>8.8615101552127502</c:v>
                </c:pt>
                <c:pt idx="3520">
                  <c:v>8.8355259807731681</c:v>
                </c:pt>
                <c:pt idx="3521">
                  <c:v>8.8094857275955505</c:v>
                </c:pt>
                <c:pt idx="3522">
                  <c:v>8.7834489304029368</c:v>
                </c:pt>
                <c:pt idx="3523">
                  <c:v>8.7574156143762725</c:v>
                </c:pt>
                <c:pt idx="3524">
                  <c:v>8.7313656750203474</c:v>
                </c:pt>
                <c:pt idx="3525">
                  <c:v>8.7053191486597186</c:v>
                </c:pt>
                <c:pt idx="3526">
                  <c:v>8.6792153104897398</c:v>
                </c:pt>
                <c:pt idx="3527">
                  <c:v>8.6531145725413747</c:v>
                </c:pt>
                <c:pt idx="3528">
                  <c:v>8.627016957296787</c:v>
                </c:pt>
                <c:pt idx="3529">
                  <c:v>8.6009020545420896</c:v>
                </c:pt>
                <c:pt idx="3530">
                  <c:v>8.5747287123546219</c:v>
                </c:pt>
                <c:pt idx="3531">
                  <c:v>8.5485786214417168</c:v>
                </c:pt>
                <c:pt idx="3532">
                  <c:v>8.5224107492861201</c:v>
                </c:pt>
                <c:pt idx="3533">
                  <c:v>8.4962662929694268</c:v>
                </c:pt>
                <c:pt idx="3534">
                  <c:v>8.4700624775076268</c:v>
                </c:pt>
                <c:pt idx="3535">
                  <c:v>8.4438611796343199</c:v>
                </c:pt>
                <c:pt idx="3536">
                  <c:v>8.4176415426635209</c:v>
                </c:pt>
                <c:pt idx="3537">
                  <c:v>8.3914243297403246</c:v>
                </c:pt>
                <c:pt idx="3538">
                  <c:v>8.3651675489852586</c:v>
                </c:pt>
                <c:pt idx="3539">
                  <c:v>8.3388918940632948</c:v>
                </c:pt>
                <c:pt idx="3540">
                  <c:v>8.3126394544960363</c:v>
                </c:pt>
                <c:pt idx="3541">
                  <c:v>8.2863680381845111</c:v>
                </c:pt>
                <c:pt idx="3542">
                  <c:v>8.2600561898658071</c:v>
                </c:pt>
                <c:pt idx="3543">
                  <c:v>8.2337461940510188</c:v>
                </c:pt>
                <c:pt idx="3544">
                  <c:v>8.2074166574640248</c:v>
                </c:pt>
                <c:pt idx="3545">
                  <c:v>8.1810888610169279</c:v>
                </c:pt>
                <c:pt idx="3546">
                  <c:v>8.1547412731457047</c:v>
                </c:pt>
                <c:pt idx="3547">
                  <c:v>8.1283736971056619</c:v>
                </c:pt>
                <c:pt idx="3548">
                  <c:v>8.1019859334552606</c:v>
                </c:pt>
                <c:pt idx="3549">
                  <c:v>8.075621284898471</c:v>
                </c:pt>
                <c:pt idx="3550">
                  <c:v>8.0492145018725481</c:v>
                </c:pt>
                <c:pt idx="3551">
                  <c:v>8.0228089548331312</c:v>
                </c:pt>
                <c:pt idx="3552">
                  <c:v>7.9963607172742597</c:v>
                </c:pt>
                <c:pt idx="3553">
                  <c:v>7.9699354783916885</c:v>
                </c:pt>
                <c:pt idx="3554">
                  <c:v>7.9434892370134662</c:v>
                </c:pt>
                <c:pt idx="3555">
                  <c:v>7.9170217783663945</c:v>
                </c:pt>
                <c:pt idx="3556">
                  <c:v>7.8905551438958845</c:v>
                </c:pt>
                <c:pt idx="3557">
                  <c:v>7.8640446687375221</c:v>
                </c:pt>
                <c:pt idx="3558">
                  <c:v>7.8375571318066566</c:v>
                </c:pt>
                <c:pt idx="3559">
                  <c:v>7.8110702750188015</c:v>
                </c:pt>
                <c:pt idx="3560">
                  <c:v>7.7845164182838085</c:v>
                </c:pt>
                <c:pt idx="3561">
                  <c:v>7.7579854215212345</c:v>
                </c:pt>
                <c:pt idx="3562">
                  <c:v>7.7314547985151734</c:v>
                </c:pt>
                <c:pt idx="3563">
                  <c:v>7.7048789629452745</c:v>
                </c:pt>
                <c:pt idx="3564">
                  <c:v>7.6783031839894553</c:v>
                </c:pt>
                <c:pt idx="3565">
                  <c:v>7.6517504061100725</c:v>
                </c:pt>
                <c:pt idx="3566">
                  <c:v>7.6251287460219368</c:v>
                </c:pt>
                <c:pt idx="3567">
                  <c:v>7.5985068069150632</c:v>
                </c:pt>
                <c:pt idx="3568">
                  <c:v>7.5718845800863752</c:v>
                </c:pt>
                <c:pt idx="3569">
                  <c:v>7.5452620567303024</c:v>
                </c:pt>
                <c:pt idx="3570">
                  <c:v>7.5186158744058655</c:v>
                </c:pt>
                <c:pt idx="3571">
                  <c:v>7.4919457763434352</c:v>
                </c:pt>
                <c:pt idx="3572">
                  <c:v>7.4652985408425492</c:v>
                </c:pt>
                <c:pt idx="3573">
                  <c:v>7.4386035967457724</c:v>
                </c:pt>
                <c:pt idx="3574">
                  <c:v>7.4119314893759816</c:v>
                </c:pt>
                <c:pt idx="3575">
                  <c:v>7.3852111402418572</c:v>
                </c:pt>
                <c:pt idx="3576">
                  <c:v>7.3585135976293845</c:v>
                </c:pt>
                <c:pt idx="3577">
                  <c:v>7.3317672677610428</c:v>
                </c:pt>
                <c:pt idx="3578">
                  <c:v>7.3050437096109171</c:v>
                </c:pt>
                <c:pt idx="3579">
                  <c:v>7.2782949263183863</c:v>
                </c:pt>
                <c:pt idx="3580">
                  <c:v>7.2515448432476441</c:v>
                </c:pt>
                <c:pt idx="3581">
                  <c:v>7.2247691421610094</c:v>
                </c:pt>
                <c:pt idx="3582">
                  <c:v>7.1979675328201145</c:v>
                </c:pt>
                <c:pt idx="3583">
                  <c:v>7.1711641991478974</c:v>
                </c:pt>
                <c:pt idx="3584">
                  <c:v>7.1443836859872674</c:v>
                </c:pt>
                <c:pt idx="3585">
                  <c:v>7.1175769197413246</c:v>
                </c:pt>
                <c:pt idx="3586">
                  <c:v>7.0907188433508352</c:v>
                </c:pt>
                <c:pt idx="3587">
                  <c:v>7.0639082632144365</c:v>
                </c:pt>
                <c:pt idx="3588">
                  <c:v>7.0370459428282253</c:v>
                </c:pt>
                <c:pt idx="3589">
                  <c:v>7.0101813605658938</c:v>
                </c:pt>
                <c:pt idx="3590">
                  <c:v>6.9833144845151924</c:v>
                </c:pt>
                <c:pt idx="3591">
                  <c:v>6.9563948213077795</c:v>
                </c:pt>
                <c:pt idx="3592">
                  <c:v>6.9295483932189734</c:v>
                </c:pt>
                <c:pt idx="3593">
                  <c:v>6.9026234892789322</c:v>
                </c:pt>
                <c:pt idx="3594">
                  <c:v>6.8757212875068694</c:v>
                </c:pt>
                <c:pt idx="3595">
                  <c:v>6.8487651731384105</c:v>
                </c:pt>
                <c:pt idx="3596">
                  <c:v>6.8218316820998837</c:v>
                </c:pt>
                <c:pt idx="3597">
                  <c:v>6.7948952488467791</c:v>
                </c:pt>
                <c:pt idx="3598">
                  <c:v>6.767955832426904</c:v>
                </c:pt>
                <c:pt idx="3599">
                  <c:v>6.7409613254141858</c:v>
                </c:pt>
                <c:pt idx="3600">
                  <c:v>6.7139894721855145</c:v>
                </c:pt>
                <c:pt idx="3601">
                  <c:v>6.6869880554332886</c:v>
                </c:pt>
                <c:pt idx="3602">
                  <c:v>6.6599830593490745</c:v>
                </c:pt>
                <c:pt idx="3603">
                  <c:v>6.6330008892290442</c:v>
                </c:pt>
                <c:pt idx="3604">
                  <c:v>6.6059886927172045</c:v>
                </c:pt>
                <c:pt idx="3605">
                  <c:v>6.5789460955780914</c:v>
                </c:pt>
                <c:pt idx="3606">
                  <c:v>6.5518994978537117</c:v>
                </c:pt>
                <c:pt idx="3607">
                  <c:v>6.5248219525419655</c:v>
                </c:pt>
                <c:pt idx="3608">
                  <c:v>6.4977670744703824</c:v>
                </c:pt>
                <c:pt idx="3609">
                  <c:v>6.4707080253308789</c:v>
                </c:pt>
                <c:pt idx="3610">
                  <c:v>6.4436175178857695</c:v>
                </c:pt>
                <c:pt idx="3611">
                  <c:v>6.4165224927417608</c:v>
                </c:pt>
                <c:pt idx="3612">
                  <c:v>6.3894228865703724</c:v>
                </c:pt>
                <c:pt idx="3613">
                  <c:v>6.362318634979121</c:v>
                </c:pt>
                <c:pt idx="3614">
                  <c:v>6.3351819795362676</c:v>
                </c:pt>
                <c:pt idx="3615">
                  <c:v>6.3080681210044034</c:v>
                </c:pt>
                <c:pt idx="3616">
                  <c:v>6.2808935536479416</c:v>
                </c:pt>
                <c:pt idx="3617">
                  <c:v>6.2537416402349004</c:v>
                </c:pt>
                <c:pt idx="3618">
                  <c:v>6.2265844958062955</c:v>
                </c:pt>
                <c:pt idx="3619">
                  <c:v>6.199422045750091</c:v>
                </c:pt>
                <c:pt idx="3620">
                  <c:v>6.1722542141520567</c:v>
                </c:pt>
                <c:pt idx="3621">
                  <c:v>6.145023830968829</c:v>
                </c:pt>
                <c:pt idx="3622">
                  <c:v>6.1178447505213782</c:v>
                </c:pt>
                <c:pt idx="3623">
                  <c:v>6.0906312499409676</c:v>
                </c:pt>
                <c:pt idx="3624">
                  <c:v>6.0634117907278196</c:v>
                </c:pt>
                <c:pt idx="3625">
                  <c:v>6.0361862863925637</c:v>
                </c:pt>
                <c:pt idx="3626">
                  <c:v>6.0089546488858936</c:v>
                </c:pt>
                <c:pt idx="3627">
                  <c:v>5.9816874655603938</c:v>
                </c:pt>
                <c:pt idx="3628">
                  <c:v>5.9544431574605321</c:v>
                </c:pt>
                <c:pt idx="3629">
                  <c:v>5.9271924410482555</c:v>
                </c:pt>
                <c:pt idx="3630">
                  <c:v>5.8999054936460373</c:v>
                </c:pt>
                <c:pt idx="3631">
                  <c:v>5.8726116716100965</c:v>
                </c:pt>
                <c:pt idx="3632">
                  <c:v>5.8453108727447605</c:v>
                </c:pt>
                <c:pt idx="3633">
                  <c:v>5.81800299293731</c:v>
                </c:pt>
                <c:pt idx="3634">
                  <c:v>5.7906879261119855</c:v>
                </c:pt>
                <c:pt idx="3635">
                  <c:v>5.7633655641817212</c:v>
                </c:pt>
                <c:pt idx="3636">
                  <c:v>5.7360357969993334</c:v>
                </c:pt>
                <c:pt idx="3637">
                  <c:v>5.7086985123062863</c:v>
                </c:pt>
                <c:pt idx="3638">
                  <c:v>5.6813535956809433</c:v>
                </c:pt>
                <c:pt idx="3639">
                  <c:v>5.6540009304844645</c:v>
                </c:pt>
                <c:pt idx="3640">
                  <c:v>5.626609230855264</c:v>
                </c:pt>
                <c:pt idx="3641">
                  <c:v>5.5992405575999395</c:v>
                </c:pt>
                <c:pt idx="3642">
                  <c:v>5.5718637704506948</c:v>
                </c:pt>
                <c:pt idx="3643">
                  <c:v>5.5444787433036034</c:v>
                </c:pt>
                <c:pt idx="3644">
                  <c:v>5.5170535636649856</c:v>
                </c:pt>
                <c:pt idx="3645">
                  <c:v>5.4896834519729403</c:v>
                </c:pt>
                <c:pt idx="3646">
                  <c:v>5.4622729227577071</c:v>
                </c:pt>
                <c:pt idx="3647">
                  <c:v>5.4348536233463633</c:v>
                </c:pt>
                <c:pt idx="3648">
                  <c:v>5.4073929879355394</c:v>
                </c:pt>
                <c:pt idx="3649">
                  <c:v>5.3799555623904345</c:v>
                </c:pt>
                <c:pt idx="3650">
                  <c:v>5.3525089382513675</c:v>
                </c:pt>
                <c:pt idx="3651">
                  <c:v>5.3250529673553677</c:v>
                </c:pt>
                <c:pt idx="3652">
                  <c:v>5.2975874984478546</c:v>
                </c:pt>
                <c:pt idx="3653">
                  <c:v>5.2701123770988465</c:v>
                </c:pt>
                <c:pt idx="3654">
                  <c:v>5.2426274456178534</c:v>
                </c:pt>
                <c:pt idx="3655">
                  <c:v>5.2151325429639686</c:v>
                </c:pt>
                <c:pt idx="3656">
                  <c:v>5.1876275046552287</c:v>
                </c:pt>
                <c:pt idx="3657">
                  <c:v>5.1600781865722158</c:v>
                </c:pt>
                <c:pt idx="3658">
                  <c:v>5.1325863453619665</c:v>
                </c:pt>
                <c:pt idx="3659">
                  <c:v>5.1050842186814762</c:v>
                </c:pt>
                <c:pt idx="3660">
                  <c:v>5.0775025793584732</c:v>
                </c:pt>
                <c:pt idx="3661">
                  <c:v>5.0500136982055945</c:v>
                </c:pt>
                <c:pt idx="3662">
                  <c:v>5.0224096619425387</c:v>
                </c:pt>
                <c:pt idx="3663">
                  <c:v>4.9948991450153484</c:v>
                </c:pt>
                <c:pt idx="3664">
                  <c:v>4.9673425287681505</c:v>
                </c:pt>
                <c:pt idx="3665">
                  <c:v>4.9397745248269107</c:v>
                </c:pt>
                <c:pt idx="3666">
                  <c:v>4.9121949355094205</c:v>
                </c:pt>
                <c:pt idx="3667">
                  <c:v>4.8845676711794646</c:v>
                </c:pt>
                <c:pt idx="3668">
                  <c:v>4.8570001873073005</c:v>
                </c:pt>
                <c:pt idx="3669">
                  <c:v>4.8293846099454161</c:v>
                </c:pt>
                <c:pt idx="3670">
                  <c:v>4.8017931148331234</c:v>
                </c:pt>
                <c:pt idx="3671">
                  <c:v>4.7741893969027105</c:v>
                </c:pt>
                <c:pt idx="3672">
                  <c:v>4.7465363083874355</c:v>
                </c:pt>
                <c:pt idx="3673">
                  <c:v>4.7189444105618978</c:v>
                </c:pt>
                <c:pt idx="3674">
                  <c:v>4.69130268798793</c:v>
                </c:pt>
                <c:pt idx="3675">
                  <c:v>4.6636478339452605</c:v>
                </c:pt>
                <c:pt idx="3676">
                  <c:v>4.635979607462505</c:v>
                </c:pt>
                <c:pt idx="3677">
                  <c:v>4.6083357955245834</c:v>
                </c:pt>
                <c:pt idx="3678">
                  <c:v>4.580640307052791</c:v>
                </c:pt>
                <c:pt idx="3679">
                  <c:v>4.5529691855294114</c:v>
                </c:pt>
                <c:pt idx="3680">
                  <c:v>4.5252841404414745</c:v>
                </c:pt>
                <c:pt idx="3681">
                  <c:v>4.4976238767532202</c:v>
                </c:pt>
                <c:pt idx="3682">
                  <c:v>4.4699104297200636</c:v>
                </c:pt>
                <c:pt idx="3683">
                  <c:v>4.4422217059583575</c:v>
                </c:pt>
                <c:pt idx="3684">
                  <c:v>4.4145184633821435</c:v>
                </c:pt>
                <c:pt idx="3685">
                  <c:v>4.3868004209421834</c:v>
                </c:pt>
                <c:pt idx="3686">
                  <c:v>4.3591074941594794</c:v>
                </c:pt>
                <c:pt idx="3687">
                  <c:v>4.3313187757167224</c:v>
                </c:pt>
                <c:pt idx="3688">
                  <c:v>4.3036360160231517</c:v>
                </c:pt>
                <c:pt idx="3689">
                  <c:v>4.275856342822971</c:v>
                </c:pt>
                <c:pt idx="3690">
                  <c:v>4.2481016101989066</c:v>
                </c:pt>
                <c:pt idx="3691">
                  <c:v>4.2203723027129074</c:v>
                </c:pt>
                <c:pt idx="3692">
                  <c:v>4.1926271205253638</c:v>
                </c:pt>
                <c:pt idx="3693">
                  <c:v>4.1648657403825045</c:v>
                </c:pt>
                <c:pt idx="3694">
                  <c:v>4.1370454728398505</c:v>
                </c:pt>
                <c:pt idx="3695">
                  <c:v>4.109335691693893</c:v>
                </c:pt>
                <c:pt idx="3696">
                  <c:v>4.0815239783916804</c:v>
                </c:pt>
                <c:pt idx="3697">
                  <c:v>4.0537379136230802</c:v>
                </c:pt>
                <c:pt idx="3698">
                  <c:v>4.0259344965808959</c:v>
                </c:pt>
                <c:pt idx="3699">
                  <c:v>3.9981571859713032</c:v>
                </c:pt>
                <c:pt idx="3700">
                  <c:v>3.9703182566220612</c:v>
                </c:pt>
                <c:pt idx="3701">
                  <c:v>3.9425052879512417</c:v>
                </c:pt>
                <c:pt idx="3702">
                  <c:v>3.9146740664179052</c:v>
                </c:pt>
                <c:pt idx="3703">
                  <c:v>3.8868241939127977</c:v>
                </c:pt>
                <c:pt idx="3704">
                  <c:v>3.8590460693221167</c:v>
                </c:pt>
                <c:pt idx="3705">
                  <c:v>3.8312040468096287</c:v>
                </c:pt>
                <c:pt idx="3706">
                  <c:v>3.8032967185653224</c:v>
                </c:pt>
                <c:pt idx="3707">
                  <c:v>3.7754618569193412</c:v>
                </c:pt>
                <c:pt idx="3708">
                  <c:v>3.7476543164547911</c:v>
                </c:pt>
                <c:pt idx="3709">
                  <c:v>3.7197333997145026</c:v>
                </c:pt>
                <c:pt idx="3710">
                  <c:v>3.6918863623320402</c:v>
                </c:pt>
                <c:pt idx="3711">
                  <c:v>3.6640192469672712</c:v>
                </c:pt>
                <c:pt idx="3712">
                  <c:v>3.6361797688806612</c:v>
                </c:pt>
                <c:pt idx="3713">
                  <c:v>3.6082714520001282</c:v>
                </c:pt>
                <c:pt idx="3714">
                  <c:v>3.5803905480869647</c:v>
                </c:pt>
                <c:pt idx="3715">
                  <c:v>3.5525376950298337</c:v>
                </c:pt>
                <c:pt idx="3716">
                  <c:v>3.5246141402486932</c:v>
                </c:pt>
                <c:pt idx="3717">
                  <c:v>3.4966682881997762</c:v>
                </c:pt>
                <c:pt idx="3718">
                  <c:v>3.4688006043679995</c:v>
                </c:pt>
                <c:pt idx="3719">
                  <c:v>3.4409111537102195</c:v>
                </c:pt>
                <c:pt idx="3720">
                  <c:v>3.4129480669831889</c:v>
                </c:pt>
                <c:pt idx="3721">
                  <c:v>3.3850647751710152</c:v>
                </c:pt>
                <c:pt idx="3722">
                  <c:v>3.3571067126527812</c:v>
                </c:pt>
                <c:pt idx="3723">
                  <c:v>3.3291772328978082</c:v>
                </c:pt>
                <c:pt idx="3724">
                  <c:v>3.3012239890854187</c:v>
                </c:pt>
                <c:pt idx="3725">
                  <c:v>3.2732463663361981</c:v>
                </c:pt>
                <c:pt idx="3726">
                  <c:v>3.2454056625561192</c:v>
                </c:pt>
                <c:pt idx="3727">
                  <c:v>3.2174332047594851</c:v>
                </c:pt>
                <c:pt idx="3728">
                  <c:v>3.1893804476613292</c:v>
                </c:pt>
                <c:pt idx="3729">
                  <c:v>3.1614668904219076</c:v>
                </c:pt>
                <c:pt idx="3730">
                  <c:v>3.1335285409312412</c:v>
                </c:pt>
                <c:pt idx="3731">
                  <c:v>3.1055647240295992</c:v>
                </c:pt>
                <c:pt idx="3732">
                  <c:v>3.0776316562128612</c:v>
                </c:pt>
                <c:pt idx="3733">
                  <c:v>3.0495578605854212</c:v>
                </c:pt>
                <c:pt idx="3734">
                  <c:v>3.0216292756997607</c:v>
                </c:pt>
                <c:pt idx="3735">
                  <c:v>2.99361591566025</c:v>
                </c:pt>
                <c:pt idx="3736">
                  <c:v>2.9656335031585628</c:v>
                </c:pt>
                <c:pt idx="3737">
                  <c:v>2.9376232892340677</c:v>
                </c:pt>
                <c:pt idx="3738">
                  <c:v>2.9097048632937037</c:v>
                </c:pt>
                <c:pt idx="3739">
                  <c:v>2.8816377589964044</c:v>
                </c:pt>
                <c:pt idx="3740">
                  <c:v>2.8536017333003572</c:v>
                </c:pt>
                <c:pt idx="3741">
                  <c:v>2.8256596913289567</c:v>
                </c:pt>
                <c:pt idx="3742">
                  <c:v>2.7976266234718867</c:v>
                </c:pt>
                <c:pt idx="3743">
                  <c:v>2.7696262439773549</c:v>
                </c:pt>
                <c:pt idx="3744">
                  <c:v>2.7415956614394412</c:v>
                </c:pt>
                <c:pt idx="3745">
                  <c:v>2.7136630232495627</c:v>
                </c:pt>
                <c:pt idx="3746">
                  <c:v>2.6855705174523359</c:v>
                </c:pt>
                <c:pt idx="3747">
                  <c:v>2.657576701120933</c:v>
                </c:pt>
                <c:pt idx="3748">
                  <c:v>2.6295515078229128</c:v>
                </c:pt>
                <c:pt idx="3749">
                  <c:v>2.6014939174294751</c:v>
                </c:pt>
                <c:pt idx="3750">
                  <c:v>2.5734709217615772</c:v>
                </c:pt>
                <c:pt idx="3751">
                  <c:v>2.5454148503832794</c:v>
                </c:pt>
                <c:pt idx="3752">
                  <c:v>2.5173245912972817</c:v>
                </c:pt>
                <c:pt idx="3753">
                  <c:v>2.4893396954540488</c:v>
                </c:pt>
                <c:pt idx="3754">
                  <c:v>2.4612502836386367</c:v>
                </c:pt>
                <c:pt idx="3755">
                  <c:v>2.4331966908320202</c:v>
                </c:pt>
                <c:pt idx="3756">
                  <c:v>2.405180162775364</c:v>
                </c:pt>
                <c:pt idx="3757">
                  <c:v>2.3771283291906977</c:v>
                </c:pt>
                <c:pt idx="3758">
                  <c:v>2.3490399191428577</c:v>
                </c:pt>
                <c:pt idx="3759">
                  <c:v>2.3209890550613692</c:v>
                </c:pt>
                <c:pt idx="3760">
                  <c:v>2.2929771072658229</c:v>
                </c:pt>
                <c:pt idx="3761">
                  <c:v>2.2649281913996431</c:v>
                </c:pt>
                <c:pt idx="3762">
                  <c:v>2.2368409106757317</c:v>
                </c:pt>
                <c:pt idx="3763">
                  <c:v>2.2087930828021078</c:v>
                </c:pt>
                <c:pt idx="3764">
                  <c:v>2.1806256090101868</c:v>
                </c:pt>
                <c:pt idx="3765">
                  <c:v>2.1525778678490202</c:v>
                </c:pt>
                <c:pt idx="3766">
                  <c:v>2.1244897370022882</c:v>
                </c:pt>
                <c:pt idx="3767">
                  <c:v>2.0964431214797319</c:v>
                </c:pt>
                <c:pt idx="3768">
                  <c:v>2.06835503731855</c:v>
                </c:pt>
                <c:pt idx="3769">
                  <c:v>2.0403095976055812</c:v>
                </c:pt>
                <c:pt idx="3770">
                  <c:v>2.0122215518898159</c:v>
                </c:pt>
                <c:pt idx="3771">
                  <c:v>1.9840890845737673</c:v>
                </c:pt>
                <c:pt idx="3772">
                  <c:v>1.9560893290081616</c:v>
                </c:pt>
                <c:pt idx="3773">
                  <c:v>1.9279555868448821</c:v>
                </c:pt>
                <c:pt idx="3774">
                  <c:v>1.8998662541747278</c:v>
                </c:pt>
                <c:pt idx="3775">
                  <c:v>1.8719168729934879</c:v>
                </c:pt>
                <c:pt idx="3776">
                  <c:v>1.8438289016702021</c:v>
                </c:pt>
                <c:pt idx="3777">
                  <c:v>1.8157887911330799</c:v>
                </c:pt>
                <c:pt idx="3778">
                  <c:v>1.7876028788482621</c:v>
                </c:pt>
                <c:pt idx="3779">
                  <c:v>1.7595627357115489</c:v>
                </c:pt>
                <c:pt idx="3780">
                  <c:v>1.7314731787803697</c:v>
                </c:pt>
                <c:pt idx="3781">
                  <c:v>1.7035373522567478</c:v>
                </c:pt>
                <c:pt idx="3782">
                  <c:v>1.6753449052578919</c:v>
                </c:pt>
                <c:pt idx="3783">
                  <c:v>1.6473079064848082</c:v>
                </c:pt>
                <c:pt idx="3784">
                  <c:v>1.619110003800184</c:v>
                </c:pt>
                <c:pt idx="3785">
                  <c:v>1.5911828863452142</c:v>
                </c:pt>
                <c:pt idx="3786">
                  <c:v>1.5630930195005617</c:v>
                </c:pt>
                <c:pt idx="3787">
                  <c:v>1.535059619513871</c:v>
                </c:pt>
                <c:pt idx="3788">
                  <c:v>1.5069696386432758</c:v>
                </c:pt>
                <c:pt idx="3789">
                  <c:v>1.4790566412961859</c:v>
                </c:pt>
                <c:pt idx="3790">
                  <c:v>1.4508481533578796</c:v>
                </c:pt>
                <c:pt idx="3791">
                  <c:v>1.4229420018953995</c:v>
                </c:pt>
                <c:pt idx="3792">
                  <c:v>1.3947287353205617</c:v>
                </c:pt>
                <c:pt idx="3793">
                  <c:v>1.3668300058092842</c:v>
                </c:pt>
                <c:pt idx="3794">
                  <c:v>1.3388731744540761</c:v>
                </c:pt>
                <c:pt idx="3795">
                  <c:v>1.3105873390786142</c:v>
                </c:pt>
                <c:pt idx="3796">
                  <c:v>1.2826334711233269</c:v>
                </c:pt>
                <c:pt idx="3797">
                  <c:v>1.2547546795549898</c:v>
                </c:pt>
                <c:pt idx="3798">
                  <c:v>1.2266706252313151</c:v>
                </c:pt>
                <c:pt idx="3799">
                  <c:v>1.1988051282701844</c:v>
                </c:pt>
                <c:pt idx="3800">
                  <c:v>1.1708747335809926</c:v>
                </c:pt>
                <c:pt idx="3801">
                  <c:v>1.142874676942766</c:v>
                </c:pt>
                <c:pt idx="3802">
                  <c:v>1.1147997031384174</c:v>
                </c:pt>
                <c:pt idx="3803">
                  <c:v>1.0869662161242888</c:v>
                </c:pt>
                <c:pt idx="3804">
                  <c:v>1.0588972945255719</c:v>
                </c:pt>
                <c:pt idx="3805">
                  <c:v>1.0309134368860469</c:v>
                </c:pt>
                <c:pt idx="3806">
                  <c:v>1.0030217551936631</c:v>
                </c:pt>
                <c:pt idx="3807">
                  <c:v>0.9752301504480998</c:v>
                </c:pt>
                <c:pt idx="3808">
                  <c:v>0.94736261936658162</c:v>
                </c:pt>
                <c:pt idx="3809">
                  <c:v>0.91941225174085628</c:v>
                </c:pt>
                <c:pt idx="3810">
                  <c:v>0.89176401796018812</c:v>
                </c:pt>
                <c:pt idx="3811">
                  <c:v>0.86383904977690129</c:v>
                </c:pt>
                <c:pt idx="3812">
                  <c:v>0.83623796653850402</c:v>
                </c:pt>
                <c:pt idx="3813">
                  <c:v>0.80856093877608826</c:v>
                </c:pt>
                <c:pt idx="3814">
                  <c:v>0.78057560970292394</c:v>
                </c:pt>
                <c:pt idx="3815">
                  <c:v>0.75317800428749504</c:v>
                </c:pt>
                <c:pt idx="3816">
                  <c:v>0.72571118285168434</c:v>
                </c:pt>
                <c:pt idx="3817">
                  <c:v>0.69816697008414652</c:v>
                </c:pt>
                <c:pt idx="3818">
                  <c:v>0.67053582258943589</c:v>
                </c:pt>
                <c:pt idx="3819">
                  <c:v>0.64335104985718372</c:v>
                </c:pt>
                <c:pt idx="3820">
                  <c:v>0.61581932441890064</c:v>
                </c:pt>
                <c:pt idx="3821">
                  <c:v>0.58848723782299273</c:v>
                </c:pt>
                <c:pt idx="3822">
                  <c:v>0.56138394243956069</c:v>
                </c:pt>
                <c:pt idx="3823">
                  <c:v>0.53421659107231223</c:v>
                </c:pt>
                <c:pt idx="3824">
                  <c:v>0.50766511594326358</c:v>
                </c:pt>
                <c:pt idx="3825">
                  <c:v>0.4807399743067241</c:v>
                </c:pt>
                <c:pt idx="3826">
                  <c:v>0.4541462981399334</c:v>
                </c:pt>
                <c:pt idx="3827">
                  <c:v>0.42794587855033533</c:v>
                </c:pt>
                <c:pt idx="3828">
                  <c:v>0.40134402142636327</c:v>
                </c:pt>
                <c:pt idx="3829">
                  <c:v>0.37612175733043424</c:v>
                </c:pt>
                <c:pt idx="3830">
                  <c:v>0.35008354006891085</c:v>
                </c:pt>
                <c:pt idx="3831">
                  <c:v>0.32519289522225886</c:v>
                </c:pt>
                <c:pt idx="3832">
                  <c:v>0.3011531264304439</c:v>
                </c:pt>
                <c:pt idx="3833">
                  <c:v>0.27818490322090972</c:v>
                </c:pt>
                <c:pt idx="3834">
                  <c:v>0.25520773042277844</c:v>
                </c:pt>
                <c:pt idx="3835">
                  <c:v>0.23372200027527898</c:v>
                </c:pt>
                <c:pt idx="3836">
                  <c:v>0.21417703147771044</c:v>
                </c:pt>
                <c:pt idx="3837">
                  <c:v>0.19626079291586529</c:v>
                </c:pt>
                <c:pt idx="3838">
                  <c:v>0.18142665875169436</c:v>
                </c:pt>
                <c:pt idx="3839">
                  <c:v>0.16945097758354655</c:v>
                </c:pt>
                <c:pt idx="3840">
                  <c:v>0.16313379413512824</c:v>
                </c:pt>
                <c:pt idx="3841">
                  <c:v>-0.1598816292328244</c:v>
                </c:pt>
                <c:pt idx="3842">
                  <c:v>-0.1620569909273854</c:v>
                </c:pt>
                <c:pt idx="3843">
                  <c:v>-0.16945097758354655</c:v>
                </c:pt>
                <c:pt idx="3844">
                  <c:v>-0.17948620929258891</c:v>
                </c:pt>
                <c:pt idx="3845">
                  <c:v>-0.19536666077870515</c:v>
                </c:pt>
                <c:pt idx="3846">
                  <c:v>-0.21335799490465737</c:v>
                </c:pt>
                <c:pt idx="3847">
                  <c:v>-0.23146376065189794</c:v>
                </c:pt>
                <c:pt idx="3848">
                  <c:v>-0.25314123368279473</c:v>
                </c:pt>
                <c:pt idx="3849">
                  <c:v>-0.2762903151551786</c:v>
                </c:pt>
                <c:pt idx="3850">
                  <c:v>-0.29940391232983676</c:v>
                </c:pt>
                <c:pt idx="3851">
                  <c:v>-0.32411430597010238</c:v>
                </c:pt>
                <c:pt idx="3852">
                  <c:v>-0.34857994848708701</c:v>
                </c:pt>
                <c:pt idx="3853">
                  <c:v>-0.3737870166101438</c:v>
                </c:pt>
                <c:pt idx="3854">
                  <c:v>-0.39959523031110383</c:v>
                </c:pt>
                <c:pt idx="3855">
                  <c:v>-0.42630622556109382</c:v>
                </c:pt>
                <c:pt idx="3856">
                  <c:v>-0.45221456390248754</c:v>
                </c:pt>
                <c:pt idx="3857">
                  <c:v>-0.47854979081815002</c:v>
                </c:pt>
                <c:pt idx="3858">
                  <c:v>-0.50559158072682919</c:v>
                </c:pt>
                <c:pt idx="3859">
                  <c:v>-0.53224650283704589</c:v>
                </c:pt>
                <c:pt idx="3860">
                  <c:v>-0.55950951847206132</c:v>
                </c:pt>
                <c:pt idx="3861">
                  <c:v>-0.58640090728076577</c:v>
                </c:pt>
                <c:pt idx="3862">
                  <c:v>-0.61382589649837638</c:v>
                </c:pt>
                <c:pt idx="3863">
                  <c:v>-0.64117016976734975</c:v>
                </c:pt>
                <c:pt idx="3864">
                  <c:v>-0.66870551926890676</c:v>
                </c:pt>
                <c:pt idx="3865">
                  <c:v>-0.69590627693733587</c:v>
                </c:pt>
                <c:pt idx="3866">
                  <c:v>-0.72353655250194548</c:v>
                </c:pt>
                <c:pt idx="3867">
                  <c:v>-0.75108289924173155</c:v>
                </c:pt>
                <c:pt idx="3868">
                  <c:v>-0.77877908800803775</c:v>
                </c:pt>
                <c:pt idx="3869">
                  <c:v>-0.80639259401987884</c:v>
                </c:pt>
                <c:pt idx="3870">
                  <c:v>-0.83435144330610023</c:v>
                </c:pt>
                <c:pt idx="3871">
                  <c:v>-0.86201292953008379</c:v>
                </c:pt>
                <c:pt idx="3872">
                  <c:v>-0.8897984392839926</c:v>
                </c:pt>
                <c:pt idx="3873">
                  <c:v>-0.9175059011101987</c:v>
                </c:pt>
                <c:pt idx="3874">
                  <c:v>-0.94551261927985453</c:v>
                </c:pt>
                <c:pt idx="3875">
                  <c:v>-0.97325322224389044</c:v>
                </c:pt>
                <c:pt idx="3876">
                  <c:v>-1.0012745890792858</c:v>
                </c:pt>
                <c:pt idx="3877">
                  <c:v>-1.0288733138420054</c:v>
                </c:pt>
                <c:pt idx="3878">
                  <c:v>-1.056911183336698</c:v>
                </c:pt>
                <c:pt idx="3879">
                  <c:v>-1.0847086877971288</c:v>
                </c:pt>
                <c:pt idx="3880">
                  <c:v>-1.1127560079699879</c:v>
                </c:pt>
                <c:pt idx="3881">
                  <c:v>-1.1407277845979733</c:v>
                </c:pt>
                <c:pt idx="3882">
                  <c:v>-1.1686294479758113</c:v>
                </c:pt>
                <c:pt idx="3883">
                  <c:v>-1.1966122441509321</c:v>
                </c:pt>
                <c:pt idx="3884">
                  <c:v>-1.2246706188757706</c:v>
                </c:pt>
                <c:pt idx="3885">
                  <c:v>-1.2526597289525525</c:v>
                </c:pt>
                <c:pt idx="3886">
                  <c:v>-1.2805841218187362</c:v>
                </c:pt>
                <c:pt idx="3887">
                  <c:v>-1.3087155620252189</c:v>
                </c:pt>
                <c:pt idx="3888">
                  <c:v>-1.3366480517319861</c:v>
                </c:pt>
                <c:pt idx="3889">
                  <c:v>-1.3646504603168148</c:v>
                </c:pt>
                <c:pt idx="3890">
                  <c:v>-1.3927185776014781</c:v>
                </c:pt>
                <c:pt idx="3891">
                  <c:v>-1.4207252745003458</c:v>
                </c:pt>
                <c:pt idx="3892">
                  <c:v>-1.4486741190762624</c:v>
                </c:pt>
                <c:pt idx="3893">
                  <c:v>-1.4769241215748419</c:v>
                </c:pt>
                <c:pt idx="3894">
                  <c:v>-1.5048766653264316</c:v>
                </c:pt>
                <c:pt idx="3895">
                  <c:v>-1.5328907613963403</c:v>
                </c:pt>
                <c:pt idx="3896">
                  <c:v>-1.5610752763776379</c:v>
                </c:pt>
                <c:pt idx="3897">
                  <c:v>-1.5890906108321747</c:v>
                </c:pt>
                <c:pt idx="3898">
                  <c:v>-1.6170538536963621</c:v>
                </c:pt>
                <c:pt idx="3899">
                  <c:v>-1.6451805538792841</c:v>
                </c:pt>
                <c:pt idx="3900">
                  <c:v>-1.6731485345757429</c:v>
                </c:pt>
                <c:pt idx="3901">
                  <c:v>-1.7013773661781848</c:v>
                </c:pt>
                <c:pt idx="3902">
                  <c:v>-1.729348075030823</c:v>
                </c:pt>
                <c:pt idx="3903">
                  <c:v>-1.7574715872707878</c:v>
                </c:pt>
                <c:pt idx="3904">
                  <c:v>-1.7854464852780398</c:v>
                </c:pt>
                <c:pt idx="3905">
                  <c:v>-1.8135693449951018</c:v>
                </c:pt>
                <c:pt idx="3906">
                  <c:v>-1.8417383196543782</c:v>
                </c:pt>
                <c:pt idx="3907">
                  <c:v>-1.8696703724660606</c:v>
                </c:pt>
                <c:pt idx="3908">
                  <c:v>-1.8978373800538992</c:v>
                </c:pt>
                <c:pt idx="3909">
                  <c:v>-1.9259562923810598</c:v>
                </c:pt>
                <c:pt idx="3910">
                  <c:v>-1.9539395711807621</c:v>
                </c:pt>
                <c:pt idx="3911">
                  <c:v>-1.9820580387730393</c:v>
                </c:pt>
                <c:pt idx="3912">
                  <c:v>-2.0101318025417738</c:v>
                </c:pt>
                <c:pt idx="3913">
                  <c:v>-2.0380767933169386</c:v>
                </c:pt>
                <c:pt idx="3914">
                  <c:v>-2.0662372831834639</c:v>
                </c:pt>
                <c:pt idx="3915">
                  <c:v>-2.0942701391200567</c:v>
                </c:pt>
                <c:pt idx="3916">
                  <c:v>-2.1224279700392028</c:v>
                </c:pt>
                <c:pt idx="3917">
                  <c:v>-2.1503801460779455</c:v>
                </c:pt>
                <c:pt idx="3918">
                  <c:v>-2.1784561698153926</c:v>
                </c:pt>
                <c:pt idx="3919">
                  <c:v>-2.2065719584492411</c:v>
                </c:pt>
                <c:pt idx="3920">
                  <c:v>-2.2346476506964312</c:v>
                </c:pt>
                <c:pt idx="3921">
                  <c:v>-2.2627621422333202</c:v>
                </c:pt>
                <c:pt idx="3922">
                  <c:v>-2.2906846645214411</c:v>
                </c:pt>
                <c:pt idx="3923">
                  <c:v>-2.3187998197777073</c:v>
                </c:pt>
                <c:pt idx="3924">
                  <c:v>-2.346876836275972</c:v>
                </c:pt>
                <c:pt idx="3925">
                  <c:v>-2.3749170725714031</c:v>
                </c:pt>
                <c:pt idx="3926">
                  <c:v>-2.402994704942532</c:v>
                </c:pt>
                <c:pt idx="3927">
                  <c:v>-2.4309643620234542</c:v>
                </c:pt>
                <c:pt idx="3928">
                  <c:v>-2.4590434067254767</c:v>
                </c:pt>
                <c:pt idx="3929">
                  <c:v>-2.4870873093113612</c:v>
                </c:pt>
                <c:pt idx="3930">
                  <c:v>-2.5151668854128277</c:v>
                </c:pt>
                <c:pt idx="3931">
                  <c:v>-2.5431432290815299</c:v>
                </c:pt>
                <c:pt idx="3932">
                  <c:v>-2.5712240711245031</c:v>
                </c:pt>
                <c:pt idx="3933">
                  <c:v>-2.5992712740460786</c:v>
                </c:pt>
                <c:pt idx="3934">
                  <c:v>-2.6272192566091124</c:v>
                </c:pt>
                <c:pt idx="3935">
                  <c:v>-2.6552690485341146</c:v>
                </c:pt>
                <c:pt idx="3936">
                  <c:v>-2.6833521950915054</c:v>
                </c:pt>
                <c:pt idx="3937">
                  <c:v>-2.7113384733805734</c:v>
                </c:pt>
                <c:pt idx="3938">
                  <c:v>-2.7393587363063991</c:v>
                </c:pt>
                <c:pt idx="3939">
                  <c:v>-2.7673486676443368</c:v>
                </c:pt>
                <c:pt idx="3940">
                  <c:v>-2.7954345004829633</c:v>
                </c:pt>
                <c:pt idx="3941">
                  <c:v>-2.8233652437564212</c:v>
                </c:pt>
                <c:pt idx="3942">
                  <c:v>-2.851452608318815</c:v>
                </c:pt>
                <c:pt idx="3943">
                  <c:v>-2.8793878815214602</c:v>
                </c:pt>
                <c:pt idx="3944">
                  <c:v>-2.9073561959290388</c:v>
                </c:pt>
                <c:pt idx="3945">
                  <c:v>-2.9354162861850117</c:v>
                </c:pt>
                <c:pt idx="3946">
                  <c:v>-2.9633882344023612</c:v>
                </c:pt>
                <c:pt idx="3947">
                  <c:v>-2.9913330749631508</c:v>
                </c:pt>
                <c:pt idx="3948">
                  <c:v>-3.0193095816095554</c:v>
                </c:pt>
                <c:pt idx="3949">
                  <c:v>-3.0472594071129881</c:v>
                </c:pt>
                <c:pt idx="3950">
                  <c:v>-3.0752402458509942</c:v>
                </c:pt>
                <c:pt idx="3951">
                  <c:v>-3.1031948189674261</c:v>
                </c:pt>
                <c:pt idx="3952">
                  <c:v>-3.1311797801786279</c:v>
                </c:pt>
                <c:pt idx="3953">
                  <c:v>-3.1591388805800946</c:v>
                </c:pt>
                <c:pt idx="3954">
                  <c:v>-3.187127769901724</c:v>
                </c:pt>
                <c:pt idx="3955">
                  <c:v>-3.2150911928041142</c:v>
                </c:pt>
                <c:pt idx="3956">
                  <c:v>-3.2429757971807871</c:v>
                </c:pt>
                <c:pt idx="3957">
                  <c:v>-3.270944274754791</c:v>
                </c:pt>
                <c:pt idx="3958">
                  <c:v>-3.2988882975412626</c:v>
                </c:pt>
                <c:pt idx="3959">
                  <c:v>-3.3268084876718373</c:v>
                </c:pt>
                <c:pt idx="3960">
                  <c:v>-3.3547054460949277</c:v>
                </c:pt>
                <c:pt idx="3961">
                  <c:v>-3.3826833324670238</c:v>
                </c:pt>
                <c:pt idx="3962">
                  <c:v>-3.4105860711077312</c:v>
                </c:pt>
                <c:pt idx="3963">
                  <c:v>-3.4384664457849463</c:v>
                </c:pt>
                <c:pt idx="3964">
                  <c:v>-3.4663755421679996</c:v>
                </c:pt>
                <c:pt idx="3965">
                  <c:v>-3.4942625428542176</c:v>
                </c:pt>
                <c:pt idx="3966">
                  <c:v>-3.5221777189818892</c:v>
                </c:pt>
                <c:pt idx="3967">
                  <c:v>-3.5500710638788164</c:v>
                </c:pt>
                <c:pt idx="3968">
                  <c:v>-3.577992059487948</c:v>
                </c:pt>
                <c:pt idx="3969">
                  <c:v>-3.6058428973297367</c:v>
                </c:pt>
                <c:pt idx="3970">
                  <c:v>-3.6337216266216852</c:v>
                </c:pt>
                <c:pt idx="3971">
                  <c:v>-3.6615797691525649</c:v>
                </c:pt>
                <c:pt idx="3972">
                  <c:v>-3.6895127724654899</c:v>
                </c:pt>
                <c:pt idx="3973">
                  <c:v>-3.7173304339711013</c:v>
                </c:pt>
                <c:pt idx="3974">
                  <c:v>-3.7451756762263368</c:v>
                </c:pt>
                <c:pt idx="3975">
                  <c:v>-3.7730478959478084</c:v>
                </c:pt>
                <c:pt idx="3976">
                  <c:v>-3.8009004099422277</c:v>
                </c:pt>
                <c:pt idx="3977">
                  <c:v>-3.828687891132164</c:v>
                </c:pt>
                <c:pt idx="3978">
                  <c:v>-3.8565480516893347</c:v>
                </c:pt>
                <c:pt idx="3979">
                  <c:v>-3.884389121600202</c:v>
                </c:pt>
                <c:pt idx="3980">
                  <c:v>-3.9122115143282259</c:v>
                </c:pt>
                <c:pt idx="3981">
                  <c:v>-3.9400156314266837</c:v>
                </c:pt>
                <c:pt idx="3982">
                  <c:v>-3.9678018629754099</c:v>
                </c:pt>
                <c:pt idx="3983">
                  <c:v>-3.9956144425679612</c:v>
                </c:pt>
                <c:pt idx="3984">
                  <c:v>-4.0234092795288845</c:v>
                </c:pt>
                <c:pt idx="3985">
                  <c:v>-4.0512299984430822</c:v>
                </c:pt>
                <c:pt idx="3986">
                  <c:v>-4.0789471995628643</c:v>
                </c:pt>
                <c:pt idx="3987">
                  <c:v>-4.1067763336206093</c:v>
                </c:pt>
                <c:pt idx="3988">
                  <c:v>-4.1345456216811209</c:v>
                </c:pt>
                <c:pt idx="3989">
                  <c:v>-4.1622983672336105</c:v>
                </c:pt>
                <c:pt idx="3990">
                  <c:v>-4.1900767274965665</c:v>
                </c:pt>
                <c:pt idx="3991">
                  <c:v>-4.2178386563025656</c:v>
                </c:pt>
                <c:pt idx="3992">
                  <c:v>-4.2455844818693107</c:v>
                </c:pt>
                <c:pt idx="3993">
                  <c:v>-4.2733145237411314</c:v>
                </c:pt>
                <c:pt idx="3994">
                  <c:v>-4.3010290930804107</c:v>
                </c:pt>
                <c:pt idx="3995">
                  <c:v>-4.3288094627007681</c:v>
                </c:pt>
                <c:pt idx="3996">
                  <c:v>-4.356533702300279</c:v>
                </c:pt>
                <c:pt idx="3997">
                  <c:v>-4.3842028811309905</c:v>
                </c:pt>
                <c:pt idx="3998">
                  <c:v>-4.4118974873282424</c:v>
                </c:pt>
                <c:pt idx="3999">
                  <c:v>-4.4395775761991692</c:v>
                </c:pt>
                <c:pt idx="4000">
                  <c:v>-4.4673218875109795</c:v>
                </c:pt>
                <c:pt idx="4001">
                  <c:v>-4.4950122709693758</c:v>
                </c:pt>
                <c:pt idx="4002">
                  <c:v>-4.5226884740663866</c:v>
                </c:pt>
                <c:pt idx="4003">
                  <c:v>-4.5503122439601942</c:v>
                </c:pt>
                <c:pt idx="4004">
                  <c:v>-4.5780376761386687</c:v>
                </c:pt>
                <c:pt idx="4005">
                  <c:v>-4.6056726708409395</c:v>
                </c:pt>
                <c:pt idx="4006">
                  <c:v>-4.6333323374141804</c:v>
                </c:pt>
                <c:pt idx="4007">
                  <c:v>-4.6609786390800645</c:v>
                </c:pt>
                <c:pt idx="4008">
                  <c:v>-4.6886118181220615</c:v>
                </c:pt>
                <c:pt idx="4009">
                  <c:v>-4.7162321110667724</c:v>
                </c:pt>
                <c:pt idx="4010">
                  <c:v>-4.7438397488578588</c:v>
                </c:pt>
                <c:pt idx="4011">
                  <c:v>-4.7714349570237307</c:v>
                </c:pt>
                <c:pt idx="4012">
                  <c:v>-4.7990544814837524</c:v>
                </c:pt>
                <c:pt idx="4013">
                  <c:v>-4.8266979121327518</c:v>
                </c:pt>
                <c:pt idx="4014">
                  <c:v>-4.8542565157457656</c:v>
                </c:pt>
                <c:pt idx="4015">
                  <c:v>-4.8818394557824893</c:v>
                </c:pt>
                <c:pt idx="4016">
                  <c:v>-4.9094463293697554</c:v>
                </c:pt>
                <c:pt idx="4017">
                  <c:v>-4.9370412354020123</c:v>
                </c:pt>
                <c:pt idx="4018">
                  <c:v>-4.9645537582329355</c:v>
                </c:pt>
                <c:pt idx="4019">
                  <c:v>-4.9921257298785235</c:v>
                </c:pt>
                <c:pt idx="4020">
                  <c:v>-5.0196863321371819</c:v>
                </c:pt>
                <c:pt idx="4021">
                  <c:v>-5.0472357571123885</c:v>
                </c:pt>
                <c:pt idx="4022">
                  <c:v>-5.074739646774268</c:v>
                </c:pt>
                <c:pt idx="4023">
                  <c:v>-5.1023018226630885</c:v>
                </c:pt>
                <c:pt idx="4024">
                  <c:v>-5.1297846506309543</c:v>
                </c:pt>
                <c:pt idx="4025">
                  <c:v>-5.1573253811276905</c:v>
                </c:pt>
                <c:pt idx="4026">
                  <c:v>-5.1847878430959584</c:v>
                </c:pt>
                <c:pt idx="4027">
                  <c:v>-5.2122741882955825</c:v>
                </c:pt>
                <c:pt idx="4028">
                  <c:v>-5.2397840481735116</c:v>
                </c:pt>
                <c:pt idx="4029">
                  <c:v>-5.2672837751271517</c:v>
                </c:pt>
                <c:pt idx="4030">
                  <c:v>-5.2947404185341824</c:v>
                </c:pt>
                <c:pt idx="4031">
                  <c:v>-5.3221875938417655</c:v>
                </c:pt>
                <c:pt idx="4032">
                  <c:v>-5.3496254526195894</c:v>
                </c:pt>
                <c:pt idx="4033">
                  <c:v>-5.3770867522076955</c:v>
                </c:pt>
                <c:pt idx="4034">
                  <c:v>-5.4045386990424849</c:v>
                </c:pt>
                <c:pt idx="4035">
                  <c:v>-5.4319814407625824</c:v>
                </c:pt>
                <c:pt idx="4036">
                  <c:v>-5.4593508846431806</c:v>
                </c:pt>
                <c:pt idx="4037">
                  <c:v>-5.4867759672812495</c:v>
                </c:pt>
                <c:pt idx="4038">
                  <c:v>-5.514160466308879</c:v>
                </c:pt>
                <c:pt idx="4039">
                  <c:v>-5.5415366318258945</c:v>
                </c:pt>
                <c:pt idx="4040">
                  <c:v>-5.5689675701096855</c:v>
                </c:pt>
                <c:pt idx="4041">
                  <c:v>-5.596295810106235</c:v>
                </c:pt>
                <c:pt idx="4042">
                  <c:v>-5.6236787687873075</c:v>
                </c:pt>
                <c:pt idx="4043">
                  <c:v>-5.6510535944873324</c:v>
                </c:pt>
                <c:pt idx="4044">
                  <c:v>-5.6783895269931604</c:v>
                </c:pt>
                <c:pt idx="4045">
                  <c:v>-5.7057178660785217</c:v>
                </c:pt>
                <c:pt idx="4046">
                  <c:v>-5.7330693163922914</c:v>
                </c:pt>
                <c:pt idx="4047">
                  <c:v>-5.7603522194438384</c:v>
                </c:pt>
                <c:pt idx="4048">
                  <c:v>-5.7877190609586222</c:v>
                </c:pt>
                <c:pt idx="4049">
                  <c:v>-5.8150178654188656</c:v>
                </c:pt>
                <c:pt idx="4050">
                  <c:v>-5.8423096300069695</c:v>
                </c:pt>
                <c:pt idx="4051">
                  <c:v>-5.8695645776133345</c:v>
                </c:pt>
                <c:pt idx="4052">
                  <c:v>-5.8968427103107164</c:v>
                </c:pt>
                <c:pt idx="4053">
                  <c:v>-5.9241437150861174</c:v>
                </c:pt>
                <c:pt idx="4054">
                  <c:v>-5.951378869501962</c:v>
                </c:pt>
                <c:pt idx="4055">
                  <c:v>-5.9786370909933932</c:v>
                </c:pt>
                <c:pt idx="4056">
                  <c:v>-6.0058596620554345</c:v>
                </c:pt>
                <c:pt idx="4057">
                  <c:v>-6.0330761439197493</c:v>
                </c:pt>
                <c:pt idx="4058">
                  <c:v>-6.0603155685144419</c:v>
                </c:pt>
                <c:pt idx="4059">
                  <c:v>-6.0875200050720109</c:v>
                </c:pt>
                <c:pt idx="4060">
                  <c:v>-6.1147186124700275</c:v>
                </c:pt>
                <c:pt idx="4061">
                  <c:v>-6.1419400348220474</c:v>
                </c:pt>
                <c:pt idx="4062">
                  <c:v>-6.1690986712827485</c:v>
                </c:pt>
                <c:pt idx="4063">
                  <c:v>-6.1962802848298724</c:v>
                </c:pt>
                <c:pt idx="4064">
                  <c:v>-6.2234563935472398</c:v>
                </c:pt>
                <c:pt idx="4065">
                  <c:v>-6.2505990088586412</c:v>
                </c:pt>
                <c:pt idx="4066">
                  <c:v>-6.2777365150050661</c:v>
                </c:pt>
                <c:pt idx="4067">
                  <c:v>-6.3048689837466734</c:v>
                </c:pt>
                <c:pt idx="4068">
                  <c:v>-6.3319964856257824</c:v>
                </c:pt>
                <c:pt idx="4069">
                  <c:v>-6.3591190899931433</c:v>
                </c:pt>
                <c:pt idx="4070">
                  <c:v>-6.3861819197474246</c:v>
                </c:pt>
                <c:pt idx="4071">
                  <c:v>-6.4133225208702944</c:v>
                </c:pt>
                <c:pt idx="4072">
                  <c:v>-6.4403764670823094</c:v>
                </c:pt>
                <c:pt idx="4073">
                  <c:v>-6.4674804930272085</c:v>
                </c:pt>
                <c:pt idx="4074">
                  <c:v>-6.4945259158072295</c:v>
                </c:pt>
                <c:pt idx="4075">
                  <c:v>-6.5215672772915347</c:v>
                </c:pt>
                <c:pt idx="4076">
                  <c:v>-6.5486314277317774</c:v>
                </c:pt>
                <c:pt idx="4077">
                  <c:v>-6.5756380397953693</c:v>
                </c:pt>
                <c:pt idx="4078">
                  <c:v>-6.6026675502793264</c:v>
                </c:pt>
                <c:pt idx="4079">
                  <c:v>-6.6296932184332844</c:v>
                </c:pt>
                <c:pt idx="4080">
                  <c:v>-6.6566887357968998</c:v>
                </c:pt>
                <c:pt idx="4081">
                  <c:v>-6.6836544720386115</c:v>
                </c:pt>
                <c:pt idx="4082">
                  <c:v>-6.710643090886081</c:v>
                </c:pt>
                <c:pt idx="4083">
                  <c:v>-6.7376282787711883</c:v>
                </c:pt>
                <c:pt idx="4084">
                  <c:v>-6.764584140037309</c:v>
                </c:pt>
                <c:pt idx="4085">
                  <c:v>-6.7915110282046074</c:v>
                </c:pt>
                <c:pt idx="4086">
                  <c:v>-6.8184607680401159</c:v>
                </c:pt>
                <c:pt idx="4087">
                  <c:v>-6.8454074592279355</c:v>
                </c:pt>
                <c:pt idx="4088">
                  <c:v>-6.8723256057137414</c:v>
                </c:pt>
                <c:pt idx="4089">
                  <c:v>-6.8992155459282305</c:v>
                </c:pt>
                <c:pt idx="4090">
                  <c:v>-6.9261029531466995</c:v>
                </c:pt>
                <c:pt idx="4091">
                  <c:v>-6.9529878624996675</c:v>
                </c:pt>
                <c:pt idx="4092">
                  <c:v>-6.9798703085955882</c:v>
                </c:pt>
                <c:pt idx="4093">
                  <c:v>-7.006725275334472</c:v>
                </c:pt>
                <c:pt idx="4094">
                  <c:v>-7.0335780369124068</c:v>
                </c:pt>
                <c:pt idx="4095">
                  <c:v>-7.0604037635279955</c:v>
                </c:pt>
                <c:pt idx="4096">
                  <c:v>-7.0872523007363082</c:v>
                </c:pt>
                <c:pt idx="4097">
                  <c:v>-7.11407404932927</c:v>
                </c:pt>
                <c:pt idx="4098">
                  <c:v>-7.1408693154749434</c:v>
                </c:pt>
                <c:pt idx="4099">
                  <c:v>-7.1676628911413509</c:v>
                </c:pt>
                <c:pt idx="4100">
                  <c:v>-7.1944304010082245</c:v>
                </c:pt>
                <c:pt idx="4101">
                  <c:v>-7.2212207592642894</c:v>
                </c:pt>
                <c:pt idx="4102">
                  <c:v>-7.2479852785880006</c:v>
                </c:pt>
                <c:pt idx="4103">
                  <c:v>-7.2747001163410925</c:v>
                </c:pt>
                <c:pt idx="4104">
                  <c:v>-7.3014619981439024</c:v>
                </c:pt>
                <c:pt idx="4105">
                  <c:v>-7.328198546680242</c:v>
                </c:pt>
                <c:pt idx="4106">
                  <c:v>-7.3548861720646066</c:v>
                </c:pt>
                <c:pt idx="4107">
                  <c:v>-7.3815967619286704</c:v>
                </c:pt>
                <c:pt idx="4108">
                  <c:v>-7.4083063757356831</c:v>
                </c:pt>
                <c:pt idx="4109">
                  <c:v>-7.4349914150235534</c:v>
                </c:pt>
                <c:pt idx="4110">
                  <c:v>-7.4616521477383424</c:v>
                </c:pt>
                <c:pt idx="4111">
                  <c:v>-7.4882888377835704</c:v>
                </c:pt>
                <c:pt idx="4112">
                  <c:v>-7.5149251101073355</c:v>
                </c:pt>
                <c:pt idx="4113">
                  <c:v>-7.5415842577246055</c:v>
                </c:pt>
                <c:pt idx="4114">
                  <c:v>-7.5681964419775385</c:v>
                </c:pt>
                <c:pt idx="4115">
                  <c:v>-7.5947852801476685</c:v>
                </c:pt>
                <c:pt idx="4116">
                  <c:v>-7.6214201422980299</c:v>
                </c:pt>
                <c:pt idx="4117">
                  <c:v>-7.6479857528905137</c:v>
                </c:pt>
                <c:pt idx="4118">
                  <c:v>-7.6745514782633855</c:v>
                </c:pt>
                <c:pt idx="4119">
                  <c:v>-7.7011401262364778</c:v>
                </c:pt>
                <c:pt idx="4120">
                  <c:v>-7.7276605658450865</c:v>
                </c:pt>
                <c:pt idx="4121">
                  <c:v>-7.7542040916338504</c:v>
                </c:pt>
                <c:pt idx="4122">
                  <c:v>-7.7807479030741939</c:v>
                </c:pt>
                <c:pt idx="4123">
                  <c:v>-7.8072470125637814</c:v>
                </c:pt>
                <c:pt idx="4124">
                  <c:v>-7.8337467159792924</c:v>
                </c:pt>
                <c:pt idx="4125">
                  <c:v>-7.8602246684451655</c:v>
                </c:pt>
                <c:pt idx="4126">
                  <c:v>-7.8867256333566234</c:v>
                </c:pt>
                <c:pt idx="4127">
                  <c:v>-7.9131606029262684</c:v>
                </c:pt>
                <c:pt idx="4128">
                  <c:v>-7.9395966058974334</c:v>
                </c:pt>
                <c:pt idx="4129">
                  <c:v>-7.9660556872785895</c:v>
                </c:pt>
                <c:pt idx="4130">
                  <c:v>-7.9924716936324112</c:v>
                </c:pt>
                <c:pt idx="4131">
                  <c:v>-8.0188888641536309</c:v>
                </c:pt>
                <c:pt idx="4132">
                  <c:v>-8.0452853592008466</c:v>
                </c:pt>
                <c:pt idx="4133">
                  <c:v>-8.0716831488281731</c:v>
                </c:pt>
                <c:pt idx="4134">
                  <c:v>-8.098038841007849</c:v>
                </c:pt>
                <c:pt idx="4135">
                  <c:v>-8.1244177163606448</c:v>
                </c:pt>
                <c:pt idx="4136">
                  <c:v>-8.1507548974871114</c:v>
                </c:pt>
                <c:pt idx="4137">
                  <c:v>-8.1770937587242258</c:v>
                </c:pt>
                <c:pt idx="4138">
                  <c:v>-8.2034128737684746</c:v>
                </c:pt>
                <c:pt idx="4139">
                  <c:v>-8.2297337841099925</c:v>
                </c:pt>
                <c:pt idx="4140">
                  <c:v>-8.2560351980167841</c:v>
                </c:pt>
                <c:pt idx="4141">
                  <c:v>-8.2823173054671457</c:v>
                </c:pt>
                <c:pt idx="4142">
                  <c:v>-8.3085802939107847</c:v>
                </c:pt>
                <c:pt idx="4143">
                  <c:v>-8.3348454287591789</c:v>
                </c:pt>
                <c:pt idx="4144">
                  <c:v>-8.3610916807315689</c:v>
                </c:pt>
                <c:pt idx="4145">
                  <c:v>-8.3873192313288207</c:v>
                </c:pt>
                <c:pt idx="4146">
                  <c:v>-8.4135491443241168</c:v>
                </c:pt>
                <c:pt idx="4147">
                  <c:v>-8.4397397628587321</c:v>
                </c:pt>
                <c:pt idx="4148">
                  <c:v>-8.4659329672158545</c:v>
                </c:pt>
                <c:pt idx="4149">
                  <c:v>-8.4920873534458767</c:v>
                </c:pt>
                <c:pt idx="4150">
                  <c:v>-8.518265171399392</c:v>
                </c:pt>
                <c:pt idx="4151">
                  <c:v>-8.5444250787205931</c:v>
                </c:pt>
                <c:pt idx="4152">
                  <c:v>-8.5705467388253993</c:v>
                </c:pt>
                <c:pt idx="4153">
                  <c:v>-8.596691832222584</c:v>
                </c:pt>
                <c:pt idx="4154">
                  <c:v>-8.6227990084516506</c:v>
                </c:pt>
                <c:pt idx="4155">
                  <c:v>-8.6489092546861688</c:v>
                </c:pt>
                <c:pt idx="4156">
                  <c:v>-8.6749617693678189</c:v>
                </c:pt>
                <c:pt idx="4157">
                  <c:v>-8.701037871410481</c:v>
                </c:pt>
                <c:pt idx="4158">
                  <c:v>-8.7270970769008649</c:v>
                </c:pt>
                <c:pt idx="4159">
                  <c:v>-8.7531395409550736</c:v>
                </c:pt>
                <c:pt idx="4160">
                  <c:v>-8.779165416762563</c:v>
                </c:pt>
                <c:pt idx="4161">
                  <c:v>-8.8051948181825033</c:v>
                </c:pt>
                <c:pt idx="4162">
                  <c:v>-8.8311879112208604</c:v>
                </c:pt>
                <c:pt idx="4163">
                  <c:v>-8.8571648647100147</c:v>
                </c:pt>
                <c:pt idx="4164">
                  <c:v>-8.8831456132136708</c:v>
                </c:pt>
                <c:pt idx="4165">
                  <c:v>-8.9091301291141853</c:v>
                </c:pt>
                <c:pt idx="4166">
                  <c:v>-8.9350396864737274</c:v>
                </c:pt>
                <c:pt idx="4167">
                  <c:v>-8.9609926456841524</c:v>
                </c:pt>
                <c:pt idx="4168">
                  <c:v>-8.9869103909600234</c:v>
                </c:pt>
                <c:pt idx="4169">
                  <c:v>-9.0128127352729202</c:v>
                </c:pt>
                <c:pt idx="4170">
                  <c:v>-9.0386998152123788</c:v>
                </c:pt>
                <c:pt idx="4171">
                  <c:v>-9.0645717657398919</c:v>
                </c:pt>
                <c:pt idx="4172">
                  <c:v>-9.0904287202143959</c:v>
                </c:pt>
                <c:pt idx="4173">
                  <c:v>-9.116290097221583</c:v>
                </c:pt>
                <c:pt idx="4174">
                  <c:v>-9.1421173993547988</c:v>
                </c:pt>
                <c:pt idx="4175">
                  <c:v>-9.1679300964790063</c:v>
                </c:pt>
                <c:pt idx="4176">
                  <c:v>-9.193728315784151</c:v>
                </c:pt>
                <c:pt idx="4177">
                  <c:v>-9.2195121829773985</c:v>
                </c:pt>
                <c:pt idx="4178">
                  <c:v>-9.2452818223062323</c:v>
                </c:pt>
                <c:pt idx="4179">
                  <c:v>-9.2710373565802566</c:v>
                </c:pt>
                <c:pt idx="4180">
                  <c:v>-9.2967789071932359</c:v>
                </c:pt>
                <c:pt idx="4181">
                  <c:v>-9.3225065941448815</c:v>
                </c:pt>
                <c:pt idx="4182">
                  <c:v>-9.3482205360604951</c:v>
                </c:pt>
                <c:pt idx="4183">
                  <c:v>-9.3739208502134161</c:v>
                </c:pt>
                <c:pt idx="4184">
                  <c:v>-9.3996076525439882</c:v>
                </c:pt>
                <c:pt idx="4185">
                  <c:v>-9.4252810576793546</c:v>
                </c:pt>
                <c:pt idx="4186">
                  <c:v>-9.4509225692027563</c:v>
                </c:pt>
                <c:pt idx="4187">
                  <c:v>-9.4765695685825246</c:v>
                </c:pt>
                <c:pt idx="4188">
                  <c:v>-9.5022035066695771</c:v>
                </c:pt>
                <c:pt idx="4189">
                  <c:v>-9.5277875710942528</c:v>
                </c:pt>
                <c:pt idx="4190">
                  <c:v>-9.5533958121426767</c:v>
                </c:pt>
                <c:pt idx="4191">
                  <c:v>-9.5789913163944629</c:v>
                </c:pt>
                <c:pt idx="4192">
                  <c:v>-9.6045375601880227</c:v>
                </c:pt>
                <c:pt idx="4193">
                  <c:v>-9.6301080039413289</c:v>
                </c:pt>
                <c:pt idx="4194">
                  <c:v>-9.6556295871352766</c:v>
                </c:pt>
                <c:pt idx="4195">
                  <c:v>-9.6811390402654869</c:v>
                </c:pt>
                <c:pt idx="4196">
                  <c:v>-9.7066545871060264</c:v>
                </c:pt>
                <c:pt idx="4197">
                  <c:v>-9.7321400313201494</c:v>
                </c:pt>
                <c:pt idx="4198">
                  <c:v>-9.7576136418088169</c:v>
                </c:pt>
                <c:pt idx="4199">
                  <c:v>-9.7830755151378188</c:v>
                </c:pt>
                <c:pt idx="4200">
                  <c:v>-9.8085078092512248</c:v>
                </c:pt>
                <c:pt idx="4201">
                  <c:v>-9.8339465397758268</c:v>
                </c:pt>
                <c:pt idx="4202">
                  <c:v>-9.8593381244230027</c:v>
                </c:pt>
                <c:pt idx="4203">
                  <c:v>-9.8847541305647066</c:v>
                </c:pt>
                <c:pt idx="4204">
                  <c:v>-9.910141110924279</c:v>
                </c:pt>
                <c:pt idx="4205">
                  <c:v>-9.9354815801507161</c:v>
                </c:pt>
                <c:pt idx="4206">
                  <c:v>-9.9608288927737707</c:v>
                </c:pt>
                <c:pt idx="4207">
                  <c:v>-9.9861830021478646</c:v>
                </c:pt>
                <c:pt idx="4208">
                  <c:v>-10.01149112969809</c:v>
                </c:pt>
                <c:pt idx="4209">
                  <c:v>-10.036788692039625</c:v>
                </c:pt>
                <c:pt idx="4210">
                  <c:v>-10.062075772961625</c:v>
                </c:pt>
                <c:pt idx="4211">
                  <c:v>-10.087352455389096</c:v>
                </c:pt>
                <c:pt idx="4212">
                  <c:v>-10.112601417842139</c:v>
                </c:pt>
                <c:pt idx="4213">
                  <c:v>-10.137840230885956</c:v>
                </c:pt>
                <c:pt idx="4214">
                  <c:v>-10.163051656167434</c:v>
                </c:pt>
                <c:pt idx="4215">
                  <c:v>-10.18825317544791</c:v>
                </c:pt>
                <c:pt idx="4216">
                  <c:v>-10.21346209965842</c:v>
                </c:pt>
                <c:pt idx="4217">
                  <c:v>-10.238626804891663</c:v>
                </c:pt>
                <c:pt idx="4218">
                  <c:v>-10.26379906755415</c:v>
                </c:pt>
                <c:pt idx="4219">
                  <c:v>-10.288910403940948</c:v>
                </c:pt>
                <c:pt idx="4220">
                  <c:v>-10.314046595595126</c:v>
                </c:pt>
                <c:pt idx="4221">
                  <c:v>-10.339173415661531</c:v>
                </c:pt>
                <c:pt idx="4222">
                  <c:v>-10.364256965549522</c:v>
                </c:pt>
                <c:pt idx="4223">
                  <c:v>-10.389331449902185</c:v>
                </c:pt>
                <c:pt idx="4224">
                  <c:v>-10.41438003369475</c:v>
                </c:pt>
                <c:pt idx="4225">
                  <c:v>-10.439436635072481</c:v>
                </c:pt>
                <c:pt idx="4226">
                  <c:v>-10.464450728177226</c:v>
                </c:pt>
                <c:pt idx="4227">
                  <c:v>-10.489472973354276</c:v>
                </c:pt>
                <c:pt idx="4228">
                  <c:v>-10.514453081480498</c:v>
                </c:pt>
                <c:pt idx="4229">
                  <c:v>-10.539424766109066</c:v>
                </c:pt>
                <c:pt idx="4230">
                  <c:v>-10.564388091029016</c:v>
                </c:pt>
                <c:pt idx="4231">
                  <c:v>-10.58932649101226</c:v>
                </c:pt>
                <c:pt idx="4232">
                  <c:v>-10.614273324073352</c:v>
                </c:pt>
                <c:pt idx="4233">
                  <c:v>-10.639162330814068</c:v>
                </c:pt>
                <c:pt idx="4234">
                  <c:v>-10.664076482455018</c:v>
                </c:pt>
                <c:pt idx="4235">
                  <c:v>-10.688949709234848</c:v>
                </c:pt>
                <c:pt idx="4236">
                  <c:v>-10.713815172458331</c:v>
                </c:pt>
                <c:pt idx="4237">
                  <c:v>-10.738640130410525</c:v>
                </c:pt>
                <c:pt idx="4238">
                  <c:v>-10.763457589777754</c:v>
                </c:pt>
                <c:pt idx="4239">
                  <c:v>-10.788283931643818</c:v>
                </c:pt>
                <c:pt idx="4240">
                  <c:v>-10.813070235369572</c:v>
                </c:pt>
                <c:pt idx="4241">
                  <c:v>-10.837849280107754</c:v>
                </c:pt>
                <c:pt idx="4242">
                  <c:v>-10.862588689721854</c:v>
                </c:pt>
                <c:pt idx="4243">
                  <c:v>-10.887353449982321</c:v>
                </c:pt>
                <c:pt idx="4244">
                  <c:v>-10.91206268370442</c:v>
                </c:pt>
                <c:pt idx="4245">
                  <c:v>-10.936765086275548</c:v>
                </c:pt>
                <c:pt idx="4246">
                  <c:v>-10.961444637434107</c:v>
                </c:pt>
                <c:pt idx="4247">
                  <c:v>-10.986133563522319</c:v>
                </c:pt>
                <c:pt idx="4248">
                  <c:v>-11.010799808218326</c:v>
                </c:pt>
                <c:pt idx="4249">
                  <c:v>-11.035411598187824</c:v>
                </c:pt>
                <c:pt idx="4250">
                  <c:v>-11.060033013124061</c:v>
                </c:pt>
                <c:pt idx="4251">
                  <c:v>-11.084648100175269</c:v>
                </c:pt>
                <c:pt idx="4252">
                  <c:v>-11.109225186796039</c:v>
                </c:pt>
                <c:pt idx="4253">
                  <c:v>-11.133780350803256</c:v>
                </c:pt>
                <c:pt idx="4254">
                  <c:v>-11.158345320437068</c:v>
                </c:pt>
                <c:pt idx="4255">
                  <c:v>-11.182857011682001</c:v>
                </c:pt>
                <c:pt idx="4256">
                  <c:v>-11.207394385258761</c:v>
                </c:pt>
                <c:pt idx="4257">
                  <c:v>-11.231863149750492</c:v>
                </c:pt>
                <c:pt idx="4258">
                  <c:v>-11.256342024955639</c:v>
                </c:pt>
                <c:pt idx="4259">
                  <c:v>-11.280815329212848</c:v>
                </c:pt>
                <c:pt idx="4260">
                  <c:v>-11.30525192708305</c:v>
                </c:pt>
                <c:pt idx="4261">
                  <c:v>-11.32968316677273</c:v>
                </c:pt>
                <c:pt idx="4262">
                  <c:v>-11.354093565215734</c:v>
                </c:pt>
                <c:pt idx="4263">
                  <c:v>-11.378483259210801</c:v>
                </c:pt>
                <c:pt idx="4264">
                  <c:v>-11.40285238427632</c:v>
                </c:pt>
                <c:pt idx="4265">
                  <c:v>-11.427201074667289</c:v>
                </c:pt>
                <c:pt idx="4266">
                  <c:v>-11.451529463390319</c:v>
                </c:pt>
                <c:pt idx="4267">
                  <c:v>-11.475837682219774</c:v>
                </c:pt>
                <c:pt idx="4268">
                  <c:v>-11.500141188851018</c:v>
                </c:pt>
                <c:pt idx="4269">
                  <c:v>-11.524424721799095</c:v>
                </c:pt>
                <c:pt idx="4270">
                  <c:v>-11.548688409714018</c:v>
                </c:pt>
                <c:pt idx="4271">
                  <c:v>-11.572932380068416</c:v>
                </c:pt>
                <c:pt idx="4272">
                  <c:v>-11.597156759171003</c:v>
                </c:pt>
                <c:pt idx="4273">
                  <c:v>-11.621361672181996</c:v>
                </c:pt>
                <c:pt idx="4274">
                  <c:v>-11.645547243126726</c:v>
                </c:pt>
                <c:pt idx="4275">
                  <c:v>-11.669728702330486</c:v>
                </c:pt>
                <c:pt idx="4276">
                  <c:v>-11.693875925983468</c:v>
                </c:pt>
                <c:pt idx="4277">
                  <c:v>-11.718004173124301</c:v>
                </c:pt>
                <c:pt idx="4278">
                  <c:v>-11.742128578940861</c:v>
                </c:pt>
                <c:pt idx="4279">
                  <c:v>-11.76621920053865</c:v>
                </c:pt>
                <c:pt idx="4280">
                  <c:v>-11.790291201441967</c:v>
                </c:pt>
                <c:pt idx="4281">
                  <c:v>-11.8143596231623</c:v>
                </c:pt>
                <c:pt idx="4282">
                  <c:v>-11.838394701136748</c:v>
                </c:pt>
                <c:pt idx="4283">
                  <c:v>-11.862411504844342</c:v>
                </c:pt>
                <c:pt idx="4284">
                  <c:v>-11.886424983543376</c:v>
                </c:pt>
                <c:pt idx="4285">
                  <c:v>-11.910405548479106</c:v>
                </c:pt>
                <c:pt idx="4286">
                  <c:v>-11.934368176515706</c:v>
                </c:pt>
                <c:pt idx="4287">
                  <c:v>-11.958327726047017</c:v>
                </c:pt>
                <c:pt idx="4288">
                  <c:v>-11.98225478165948</c:v>
                </c:pt>
                <c:pt idx="4289">
                  <c:v>-12.006149538958818</c:v>
                </c:pt>
                <c:pt idx="4290">
                  <c:v>-12.030041514374734</c:v>
                </c:pt>
                <c:pt idx="4291">
                  <c:v>-12.053916095666436</c:v>
                </c:pt>
                <c:pt idx="4292">
                  <c:v>-12.077773388598848</c:v>
                </c:pt>
                <c:pt idx="4293">
                  <c:v>-12.101598922150918</c:v>
                </c:pt>
                <c:pt idx="4294">
                  <c:v>-12.125421980261653</c:v>
                </c:pt>
                <c:pt idx="4295">
                  <c:v>-12.149199022551628</c:v>
                </c:pt>
                <c:pt idx="4296">
                  <c:v>-12.172973793904966</c:v>
                </c:pt>
                <c:pt idx="4297">
                  <c:v>-12.196746311484089</c:v>
                </c:pt>
                <c:pt idx="4298">
                  <c:v>-12.220473283712318</c:v>
                </c:pt>
                <c:pt idx="4299">
                  <c:v>-12.244183792847618</c:v>
                </c:pt>
                <c:pt idx="4300">
                  <c:v>-12.26789231823172</c:v>
                </c:pt>
                <c:pt idx="4301">
                  <c:v>-12.291570167247848</c:v>
                </c:pt>
                <c:pt idx="4302">
                  <c:v>-12.315217518158176</c:v>
                </c:pt>
                <c:pt idx="4303">
                  <c:v>-12.338877447153918</c:v>
                </c:pt>
                <c:pt idx="4304">
                  <c:v>-12.362478522657373</c:v>
                </c:pt>
                <c:pt idx="4305">
                  <c:v>-12.386092310845957</c:v>
                </c:pt>
                <c:pt idx="4306">
                  <c:v>-12.409676085840974</c:v>
                </c:pt>
                <c:pt idx="4307">
                  <c:v>-12.4332300197508</c:v>
                </c:pt>
                <c:pt idx="4308">
                  <c:v>-12.456768449766924</c:v>
                </c:pt>
                <c:pt idx="4309">
                  <c:v>-12.480291466194091</c:v>
                </c:pt>
                <c:pt idx="4310">
                  <c:v>-12.503799158604002</c:v>
                </c:pt>
                <c:pt idx="4311">
                  <c:v>-12.527277527730908</c:v>
                </c:pt>
                <c:pt idx="4312">
                  <c:v>-12.550740801662688</c:v>
                </c:pt>
                <c:pt idx="4313">
                  <c:v>-12.57418906747562</c:v>
                </c:pt>
                <c:pt idx="4314">
                  <c:v>-12.597608400827305</c:v>
                </c:pt>
                <c:pt idx="4315">
                  <c:v>-12.621012949262445</c:v>
                </c:pt>
                <c:pt idx="4316">
                  <c:v>-12.644402797449272</c:v>
                </c:pt>
                <c:pt idx="4317">
                  <c:v>-12.667764094997509</c:v>
                </c:pt>
                <c:pt idx="4318">
                  <c:v>-12.691097000879468</c:v>
                </c:pt>
                <c:pt idx="4319">
                  <c:v>-12.714429440915691</c:v>
                </c:pt>
                <c:pt idx="4320">
                  <c:v>-12.737733703303068</c:v>
                </c:pt>
                <c:pt idx="4321">
                  <c:v>-12.761009943721264</c:v>
                </c:pt>
                <c:pt idx="4322">
                  <c:v>-12.784272126028418</c:v>
                </c:pt>
                <c:pt idx="4323">
                  <c:v>-12.807506544532806</c:v>
                </c:pt>
                <c:pt idx="4324">
                  <c:v>-12.830740872012354</c:v>
                </c:pt>
                <c:pt idx="4325">
                  <c:v>-12.853933905132974</c:v>
                </c:pt>
                <c:pt idx="4326">
                  <c:v>-12.87712700186322</c:v>
                </c:pt>
                <c:pt idx="4327">
                  <c:v>-12.90029279094667</c:v>
                </c:pt>
                <c:pt idx="4328">
                  <c:v>-12.923417757246106</c:v>
                </c:pt>
                <c:pt idx="4329">
                  <c:v>-12.946556676833024</c:v>
                </c:pt>
                <c:pt idx="4330">
                  <c:v>-12.96964140310018</c:v>
                </c:pt>
                <c:pt idx="4331">
                  <c:v>-12.99272659043385</c:v>
                </c:pt>
                <c:pt idx="4332">
                  <c:v>-13.0157986721951</c:v>
                </c:pt>
                <c:pt idx="4333">
                  <c:v>-13.038817087251452</c:v>
                </c:pt>
                <c:pt idx="4334">
                  <c:v>-13.061836202163041</c:v>
                </c:pt>
                <c:pt idx="4335">
                  <c:v>-13.084842519394055</c:v>
                </c:pt>
                <c:pt idx="4336">
                  <c:v>-13.107809160123548</c:v>
                </c:pt>
                <c:pt idx="4337">
                  <c:v>-13.13077668633421</c:v>
                </c:pt>
                <c:pt idx="4338">
                  <c:v>-13.15370481263543</c:v>
                </c:pt>
                <c:pt idx="4339">
                  <c:v>-13.176620555281756</c:v>
                </c:pt>
                <c:pt idx="4340">
                  <c:v>-13.199510598882776</c:v>
                </c:pt>
                <c:pt idx="4341">
                  <c:v>-13.2223884378693</c:v>
                </c:pt>
                <c:pt idx="4342">
                  <c:v>-13.245240800972264</c:v>
                </c:pt>
                <c:pt idx="4343">
                  <c:v>-13.268081135601888</c:v>
                </c:pt>
                <c:pt idx="4344">
                  <c:v>-13.29086963014422</c:v>
                </c:pt>
                <c:pt idx="4345">
                  <c:v>-13.31367289833482</c:v>
                </c:pt>
                <c:pt idx="4346">
                  <c:v>-13.336437879587951</c:v>
                </c:pt>
                <c:pt idx="4347">
                  <c:v>-13.359177995020374</c:v>
                </c:pt>
                <c:pt idx="4348">
                  <c:v>-13.381919779222157</c:v>
                </c:pt>
                <c:pt idx="4349">
                  <c:v>-13.404623683565513</c:v>
                </c:pt>
                <c:pt idx="4350">
                  <c:v>-13.4272899002532</c:v>
                </c:pt>
                <c:pt idx="4351">
                  <c:v>-13.449958033009503</c:v>
                </c:pt>
                <c:pt idx="4352">
                  <c:v>-13.472614959879408</c:v>
                </c:pt>
                <c:pt idx="4353">
                  <c:v>-13.49522145652637</c:v>
                </c:pt>
                <c:pt idx="4354">
                  <c:v>-13.517816993735</c:v>
                </c:pt>
                <c:pt idx="4355">
                  <c:v>-13.540401628858717</c:v>
                </c:pt>
                <c:pt idx="4356">
                  <c:v>-13.56296238859375</c:v>
                </c:pt>
                <c:pt idx="4357">
                  <c:v>-13.585486384100481</c:v>
                </c:pt>
                <c:pt idx="4358">
                  <c:v>-13.607986785949354</c:v>
                </c:pt>
                <c:pt idx="4359">
                  <c:v>-13.630476679183626</c:v>
                </c:pt>
                <c:pt idx="4360">
                  <c:v>-13.65295611821152</c:v>
                </c:pt>
                <c:pt idx="4361">
                  <c:v>-13.675412231938084</c:v>
                </c:pt>
                <c:pt idx="4362">
                  <c:v>-13.697832231970896</c:v>
                </c:pt>
                <c:pt idx="4363">
                  <c:v>-13.720229179124541</c:v>
                </c:pt>
                <c:pt idx="4364">
                  <c:v>-13.742616050508556</c:v>
                </c:pt>
                <c:pt idx="4365">
                  <c:v>-13.76499289775062</c:v>
                </c:pt>
                <c:pt idx="4366">
                  <c:v>-13.787321305491858</c:v>
                </c:pt>
                <c:pt idx="4367">
                  <c:v>-13.809639913317545</c:v>
                </c:pt>
                <c:pt idx="4368">
                  <c:v>-13.8319359894579</c:v>
                </c:pt>
                <c:pt idx="4369">
                  <c:v>-13.854209643951709</c:v>
                </c:pt>
                <c:pt idx="4370">
                  <c:v>-13.87646098602252</c:v>
                </c:pt>
                <c:pt idx="4371">
                  <c:v>-13.898690124087636</c:v>
                </c:pt>
                <c:pt idx="4372">
                  <c:v>-13.920897165766105</c:v>
                </c:pt>
                <c:pt idx="4373">
                  <c:v>-13.943082217887069</c:v>
                </c:pt>
                <c:pt idx="4374">
                  <c:v>-13.965245386496855</c:v>
                </c:pt>
                <c:pt idx="4375">
                  <c:v>-13.987399419271306</c:v>
                </c:pt>
                <c:pt idx="4376">
                  <c:v>-14.009519116347681</c:v>
                </c:pt>
                <c:pt idx="4377">
                  <c:v>-14.031617243519742</c:v>
                </c:pt>
                <c:pt idx="4378">
                  <c:v>-14.053681319824937</c:v>
                </c:pt>
                <c:pt idx="4379">
                  <c:v>-14.075736634751145</c:v>
                </c:pt>
                <c:pt idx="4380">
                  <c:v>-14.097783231851839</c:v>
                </c:pt>
                <c:pt idx="4381">
                  <c:v>-14.119783575723076</c:v>
                </c:pt>
                <c:pt idx="4382">
                  <c:v>-14.141775402619368</c:v>
                </c:pt>
                <c:pt idx="4383">
                  <c:v>-14.163733778336416</c:v>
                </c:pt>
                <c:pt idx="4384">
                  <c:v>-14.185671327517721</c:v>
                </c:pt>
                <c:pt idx="4385">
                  <c:v>-14.207600598273538</c:v>
                </c:pt>
                <c:pt idx="4386">
                  <c:v>-14.229496768057784</c:v>
                </c:pt>
                <c:pt idx="4387">
                  <c:v>-14.251372402442945</c:v>
                </c:pt>
                <c:pt idx="4388">
                  <c:v>-14.273215202747453</c:v>
                </c:pt>
                <c:pt idx="4389">
                  <c:v>-14.295050071161306</c:v>
                </c:pt>
                <c:pt idx="4390">
                  <c:v>-14.316852331709176</c:v>
                </c:pt>
                <c:pt idx="4391">
                  <c:v>-14.338634472161656</c:v>
                </c:pt>
                <c:pt idx="4392">
                  <c:v>-14.360396585303736</c:v>
                </c:pt>
                <c:pt idx="4393">
                  <c:v>-14.382126460840952</c:v>
                </c:pt>
                <c:pt idx="4394">
                  <c:v>-14.403861097577694</c:v>
                </c:pt>
                <c:pt idx="4395">
                  <c:v>-14.425551412897569</c:v>
                </c:pt>
                <c:pt idx="4396">
                  <c:v>-14.447209853502764</c:v>
                </c:pt>
                <c:pt idx="4397">
                  <c:v>-14.468861023109952</c:v>
                </c:pt>
                <c:pt idx="4398">
                  <c:v>-14.49049274432377</c:v>
                </c:pt>
                <c:pt idx="4399">
                  <c:v>-14.512105105334733</c:v>
                </c:pt>
                <c:pt idx="4400">
                  <c:v>-14.533673839995744</c:v>
                </c:pt>
                <c:pt idx="4401">
                  <c:v>-14.555235618868778</c:v>
                </c:pt>
                <c:pt idx="4402">
                  <c:v>-14.576754050246477</c:v>
                </c:pt>
                <c:pt idx="4403">
                  <c:v>-14.598265697241548</c:v>
                </c:pt>
                <c:pt idx="4404">
                  <c:v>-14.619758485457098</c:v>
                </c:pt>
                <c:pt idx="4405">
                  <c:v>-14.641220409796649</c:v>
                </c:pt>
                <c:pt idx="4406">
                  <c:v>-14.662663677919786</c:v>
                </c:pt>
                <c:pt idx="4407">
                  <c:v>-14.684076317917302</c:v>
                </c:pt>
                <c:pt idx="4408">
                  <c:v>-14.705470501344466</c:v>
                </c:pt>
                <c:pt idx="4409">
                  <c:v>-14.726858330460548</c:v>
                </c:pt>
                <c:pt idx="4410">
                  <c:v>-14.748191820931181</c:v>
                </c:pt>
                <c:pt idx="4411">
                  <c:v>-14.769519152670878</c:v>
                </c:pt>
                <c:pt idx="4412">
                  <c:v>-14.790828384911659</c:v>
                </c:pt>
                <c:pt idx="4413">
                  <c:v>-14.812107644019074</c:v>
                </c:pt>
                <c:pt idx="4414">
                  <c:v>-14.833357059039622</c:v>
                </c:pt>
                <c:pt idx="4415">
                  <c:v>-14.854588677649341</c:v>
                </c:pt>
                <c:pt idx="4416">
                  <c:v>-14.875790674316198</c:v>
                </c:pt>
                <c:pt idx="4417">
                  <c:v>-14.896975061967803</c:v>
                </c:pt>
                <c:pt idx="4418">
                  <c:v>-14.918141916818758</c:v>
                </c:pt>
                <c:pt idx="4419">
                  <c:v>-14.939279461098748</c:v>
                </c:pt>
                <c:pt idx="4420">
                  <c:v>-14.960387819099246</c:v>
                </c:pt>
                <c:pt idx="4421">
                  <c:v>-14.981478935112987</c:v>
                </c:pt>
                <c:pt idx="4422">
                  <c:v>-15.002541078402404</c:v>
                </c:pt>
                <c:pt idx="4423">
                  <c:v>-15.023586159375776</c:v>
                </c:pt>
                <c:pt idx="4424">
                  <c:v>-15.044602478421471</c:v>
                </c:pt>
                <c:pt idx="4425">
                  <c:v>-15.065601912343476</c:v>
                </c:pt>
                <c:pt idx="4426">
                  <c:v>-15.086572792426654</c:v>
                </c:pt>
                <c:pt idx="4427">
                  <c:v>-15.107515237630878</c:v>
                </c:pt>
                <c:pt idx="4428">
                  <c:v>-15.128452783456098</c:v>
                </c:pt>
                <c:pt idx="4429">
                  <c:v>-15.149338680981348</c:v>
                </c:pt>
                <c:pt idx="4430">
                  <c:v>-15.17021985014537</c:v>
                </c:pt>
                <c:pt idx="4431">
                  <c:v>-15.191061328165848</c:v>
                </c:pt>
                <c:pt idx="4432">
                  <c:v>-15.211898214986125</c:v>
                </c:pt>
                <c:pt idx="4433">
                  <c:v>-15.232695640527888</c:v>
                </c:pt>
                <c:pt idx="4434">
                  <c:v>-15.253476995049992</c:v>
                </c:pt>
                <c:pt idx="4435">
                  <c:v>-15.274230745784299</c:v>
                </c:pt>
                <c:pt idx="4436">
                  <c:v>-15.294957005149939</c:v>
                </c:pt>
                <c:pt idx="4437">
                  <c:v>-15.315679022629327</c:v>
                </c:pt>
                <c:pt idx="4438">
                  <c:v>-15.336350603052818</c:v>
                </c:pt>
                <c:pt idx="4439">
                  <c:v>-15.357018102002646</c:v>
                </c:pt>
                <c:pt idx="4440">
                  <c:v>-15.377646968061985</c:v>
                </c:pt>
                <c:pt idx="4441">
                  <c:v>-15.398260372143508</c:v>
                </c:pt>
                <c:pt idx="4442">
                  <c:v>-15.418846884079434</c:v>
                </c:pt>
                <c:pt idx="4443">
                  <c:v>-15.439395133069707</c:v>
                </c:pt>
                <c:pt idx="4444">
                  <c:v>-15.459939661296676</c:v>
                </c:pt>
                <c:pt idx="4445">
                  <c:v>-15.480446139695486</c:v>
                </c:pt>
                <c:pt idx="4446">
                  <c:v>-15.500937586167074</c:v>
                </c:pt>
                <c:pt idx="4447">
                  <c:v>-15.521402642152042</c:v>
                </c:pt>
                <c:pt idx="4448">
                  <c:v>-15.541841411952412</c:v>
                </c:pt>
                <c:pt idx="4449">
                  <c:v>-15.562265389207502</c:v>
                </c:pt>
                <c:pt idx="4450">
                  <c:v>-15.582651882292851</c:v>
                </c:pt>
                <c:pt idx="4451">
                  <c:v>-15.60301239809302</c:v>
                </c:pt>
                <c:pt idx="4452">
                  <c:v>-15.623347038220839</c:v>
                </c:pt>
                <c:pt idx="4453">
                  <c:v>-15.643678568062342</c:v>
                </c:pt>
                <c:pt idx="4454">
                  <c:v>-15.663961730447188</c:v>
                </c:pt>
                <c:pt idx="4455">
                  <c:v>-15.684230621834493</c:v>
                </c:pt>
                <c:pt idx="4456">
                  <c:v>-15.704462719758823</c:v>
                </c:pt>
                <c:pt idx="4457">
                  <c:v>-15.724691991088051</c:v>
                </c:pt>
                <c:pt idx="4458">
                  <c:v>-15.744873404230024</c:v>
                </c:pt>
                <c:pt idx="4459">
                  <c:v>-15.765052129503816</c:v>
                </c:pt>
                <c:pt idx="4460">
                  <c:v>-15.785183246838773</c:v>
                </c:pt>
                <c:pt idx="4461">
                  <c:v>-15.805300593759776</c:v>
                </c:pt>
                <c:pt idx="4462">
                  <c:v>-15.825393018571956</c:v>
                </c:pt>
                <c:pt idx="4463">
                  <c:v>-15.845460616131474</c:v>
                </c:pt>
                <c:pt idx="4464">
                  <c:v>-15.865514658444887</c:v>
                </c:pt>
                <c:pt idx="4465">
                  <c:v>-15.885521705938835</c:v>
                </c:pt>
                <c:pt idx="4466">
                  <c:v>-15.905526535287668</c:v>
                </c:pt>
                <c:pt idx="4467">
                  <c:v>-15.925484610189837</c:v>
                </c:pt>
                <c:pt idx="4468">
                  <c:v>-15.945418350454442</c:v>
                </c:pt>
                <c:pt idx="4469">
                  <c:v>-15.965338956940856</c:v>
                </c:pt>
                <c:pt idx="4470">
                  <c:v>-15.985235383697178</c:v>
                </c:pt>
                <c:pt idx="4471">
                  <c:v>-16.005096638176223</c:v>
                </c:pt>
                <c:pt idx="4472">
                  <c:v>-16.024933919549067</c:v>
                </c:pt>
                <c:pt idx="4473">
                  <c:v>-16.044747316784189</c:v>
                </c:pt>
                <c:pt idx="4474">
                  <c:v>-16.064536918305155</c:v>
                </c:pt>
                <c:pt idx="4475">
                  <c:v>-16.084302811994586</c:v>
                </c:pt>
                <c:pt idx="4476">
                  <c:v>-16.104045085197971</c:v>
                </c:pt>
                <c:pt idx="4477">
                  <c:v>-16.123763824729426</c:v>
                </c:pt>
                <c:pt idx="4478">
                  <c:v>-16.143448126588936</c:v>
                </c:pt>
                <c:pt idx="4479">
                  <c:v>-16.163109092859973</c:v>
                </c:pt>
                <c:pt idx="4480">
                  <c:v>-16.182757772954229</c:v>
                </c:pt>
                <c:pt idx="4481">
                  <c:v>-16.202361358536287</c:v>
                </c:pt>
                <c:pt idx="4482">
                  <c:v>-16.221952826613435</c:v>
                </c:pt>
                <c:pt idx="4483">
                  <c:v>-16.241499445045012</c:v>
                </c:pt>
                <c:pt idx="4484">
                  <c:v>-16.261045025284091</c:v>
                </c:pt>
                <c:pt idx="4485">
                  <c:v>-16.280545972438123</c:v>
                </c:pt>
                <c:pt idx="4486">
                  <c:v>-16.300045994801557</c:v>
                </c:pt>
                <c:pt idx="4487">
                  <c:v>-16.319501598310147</c:v>
                </c:pt>
                <c:pt idx="4488">
                  <c:v>-16.338912939577426</c:v>
                </c:pt>
                <c:pt idx="4489">
                  <c:v>-16.358323573347352</c:v>
                </c:pt>
                <c:pt idx="4490">
                  <c:v>-16.377700992398861</c:v>
                </c:pt>
                <c:pt idx="4491">
                  <c:v>-16.397066963216783</c:v>
                </c:pt>
                <c:pt idx="4492">
                  <c:v>-16.416399902506978</c:v>
                </c:pt>
                <c:pt idx="4493">
                  <c:v>-16.435689125714983</c:v>
                </c:pt>
                <c:pt idx="4494">
                  <c:v>-16.454977935828857</c:v>
                </c:pt>
                <c:pt idx="4495">
                  <c:v>-16.474223234270763</c:v>
                </c:pt>
                <c:pt idx="4496">
                  <c:v>-16.493446698019483</c:v>
                </c:pt>
                <c:pt idx="4497">
                  <c:v>-16.512648403380329</c:v>
                </c:pt>
                <c:pt idx="4498">
                  <c:v>-16.531817687164033</c:v>
                </c:pt>
                <c:pt idx="4499">
                  <c:v>-16.55096538801444</c:v>
                </c:pt>
                <c:pt idx="4500">
                  <c:v>-16.570080865850695</c:v>
                </c:pt>
                <c:pt idx="4501">
                  <c:v>-16.589164231073745</c:v>
                </c:pt>
                <c:pt idx="4502">
                  <c:v>-16.608247666481532</c:v>
                </c:pt>
                <c:pt idx="4503">
                  <c:v>-16.627288457515835</c:v>
                </c:pt>
                <c:pt idx="4504">
                  <c:v>-16.646297415767716</c:v>
                </c:pt>
                <c:pt idx="4505">
                  <c:v>-16.665285304646634</c:v>
                </c:pt>
                <c:pt idx="4506">
                  <c:v>-16.684241552439442</c:v>
                </c:pt>
                <c:pt idx="4507">
                  <c:v>-16.7031875298442</c:v>
                </c:pt>
                <c:pt idx="4508">
                  <c:v>-16.722091411995621</c:v>
                </c:pt>
                <c:pt idx="4509">
                  <c:v>-16.740974556814891</c:v>
                </c:pt>
                <c:pt idx="4510">
                  <c:v>-16.759826437380884</c:v>
                </c:pt>
                <c:pt idx="4511">
                  <c:v>-16.77866832912488</c:v>
                </c:pt>
                <c:pt idx="4512">
                  <c:v>-16.797468544760786</c:v>
                </c:pt>
                <c:pt idx="4513">
                  <c:v>-16.816248347148061</c:v>
                </c:pt>
                <c:pt idx="4514">
                  <c:v>-16.834997253542795</c:v>
                </c:pt>
                <c:pt idx="4515">
                  <c:v>-16.853715366083744</c:v>
                </c:pt>
                <c:pt idx="4516">
                  <c:v>-16.872413314679086</c:v>
                </c:pt>
                <c:pt idx="4517">
                  <c:v>-16.891091166338217</c:v>
                </c:pt>
                <c:pt idx="4518">
                  <c:v>-16.909727976051659</c:v>
                </c:pt>
                <c:pt idx="4519">
                  <c:v>-16.928344866636589</c:v>
                </c:pt>
                <c:pt idx="4520">
                  <c:v>-16.946941903784428</c:v>
                </c:pt>
                <c:pt idx="4521">
                  <c:v>-16.965508680532544</c:v>
                </c:pt>
                <c:pt idx="4522">
                  <c:v>-16.984034833949618</c:v>
                </c:pt>
                <c:pt idx="4523">
                  <c:v>-17.002551845353629</c:v>
                </c:pt>
                <c:pt idx="4524">
                  <c:v>-17.021038867363799</c:v>
                </c:pt>
                <c:pt idx="4525">
                  <c:v>-17.039495996632631</c:v>
                </c:pt>
                <c:pt idx="4526">
                  <c:v>-17.057912911996251</c:v>
                </c:pt>
                <c:pt idx="4527">
                  <c:v>-17.076331367024842</c:v>
                </c:pt>
                <c:pt idx="4528">
                  <c:v>-17.094688985905886</c:v>
                </c:pt>
                <c:pt idx="4529">
                  <c:v>-17.113037883979789</c:v>
                </c:pt>
                <c:pt idx="4530">
                  <c:v>-17.131367716407251</c:v>
                </c:pt>
                <c:pt idx="4531">
                  <c:v>-17.149657818027499</c:v>
                </c:pt>
                <c:pt idx="4532">
                  <c:v>-17.167918666367196</c:v>
                </c:pt>
                <c:pt idx="4533">
                  <c:v>-17.186160695554999</c:v>
                </c:pt>
                <c:pt idx="4534">
                  <c:v>-17.204383965498291</c:v>
                </c:pt>
                <c:pt idx="4535">
                  <c:v>-17.222567894551762</c:v>
                </c:pt>
                <c:pt idx="4536">
                  <c:v>-17.240722915351359</c:v>
                </c:pt>
                <c:pt idx="4537">
                  <c:v>-17.2588594177661</c:v>
                </c:pt>
                <c:pt idx="4538">
                  <c:v>-17.27695688192907</c:v>
                </c:pt>
                <c:pt idx="4539">
                  <c:v>-17.295035985863542</c:v>
                </c:pt>
                <c:pt idx="4540">
                  <c:v>-17.313086518829756</c:v>
                </c:pt>
                <c:pt idx="4541">
                  <c:v>-17.331108569160495</c:v>
                </c:pt>
                <c:pt idx="4542">
                  <c:v>-17.349102224681609</c:v>
                </c:pt>
                <c:pt idx="4543">
                  <c:v>-17.367067572715889</c:v>
                </c:pt>
                <c:pt idx="4544">
                  <c:v>-17.385014927214495</c:v>
                </c:pt>
                <c:pt idx="4545">
                  <c:v>-17.402923910051506</c:v>
                </c:pt>
                <c:pt idx="4546">
                  <c:v>-17.420804844428329</c:v>
                </c:pt>
                <c:pt idx="4547">
                  <c:v>-17.438668012329831</c:v>
                </c:pt>
                <c:pt idx="4548">
                  <c:v>-17.456493095264452</c:v>
                </c:pt>
                <c:pt idx="4549">
                  <c:v>-17.474290384378527</c:v>
                </c:pt>
                <c:pt idx="4550">
                  <c:v>-17.492070130057289</c:v>
                </c:pt>
                <c:pt idx="4551">
                  <c:v>-17.509812072812327</c:v>
                </c:pt>
                <c:pt idx="4552">
                  <c:v>-17.52752647210308</c:v>
                </c:pt>
                <c:pt idx="4553">
                  <c:v>-17.545223547074734</c:v>
                </c:pt>
                <c:pt idx="4554">
                  <c:v>-17.562893223383789</c:v>
                </c:pt>
                <c:pt idx="4555">
                  <c:v>-17.580525465803547</c:v>
                </c:pt>
                <c:pt idx="4556">
                  <c:v>-17.598140599219207</c:v>
                </c:pt>
                <c:pt idx="4557">
                  <c:v>-17.615718480310246</c:v>
                </c:pt>
                <c:pt idx="4558">
                  <c:v>-17.633269306231742</c:v>
                </c:pt>
                <c:pt idx="4559">
                  <c:v>-17.650793156776093</c:v>
                </c:pt>
                <c:pt idx="4560">
                  <c:v>-17.66829011129569</c:v>
                </c:pt>
                <c:pt idx="4561">
                  <c:v>-17.685760248706089</c:v>
                </c:pt>
                <c:pt idx="4562">
                  <c:v>-17.703193598450063</c:v>
                </c:pt>
                <c:pt idx="4563">
                  <c:v>-17.720600306734905</c:v>
                </c:pt>
                <c:pt idx="4564">
                  <c:v>-17.738000511009727</c:v>
                </c:pt>
                <c:pt idx="4565">
                  <c:v>-17.755354149554748</c:v>
                </c:pt>
                <c:pt idx="4566">
                  <c:v>-17.772681378018369</c:v>
                </c:pt>
                <c:pt idx="4567">
                  <c:v>-17.789982272667025</c:v>
                </c:pt>
                <c:pt idx="4568">
                  <c:v>-17.807256909355061</c:v>
                </c:pt>
                <c:pt idx="4569">
                  <c:v>-17.824505363525468</c:v>
                </c:pt>
                <c:pt idx="4570">
                  <c:v>-17.841707763153973</c:v>
                </c:pt>
                <c:pt idx="4571">
                  <c:v>-17.858894131330342</c:v>
                </c:pt>
                <c:pt idx="4572">
                  <c:v>-17.876064514333887</c:v>
                </c:pt>
                <c:pt idx="4573">
                  <c:v>-17.893189120920322</c:v>
                </c:pt>
                <c:pt idx="4574">
                  <c:v>-17.910307826001411</c:v>
                </c:pt>
                <c:pt idx="4575">
                  <c:v>-17.927371010355674</c:v>
                </c:pt>
                <c:pt idx="4576">
                  <c:v>-17.944418501977278</c:v>
                </c:pt>
                <c:pt idx="4577">
                  <c:v>-17.961430527145065</c:v>
                </c:pt>
                <c:pt idx="4578">
                  <c:v>-17.978436885237617</c:v>
                </c:pt>
                <c:pt idx="4579">
                  <c:v>-17.995398028769085</c:v>
                </c:pt>
                <c:pt idx="4580">
                  <c:v>-18.012323964889553</c:v>
                </c:pt>
                <c:pt idx="4581">
                  <c:v>-18.029234537346689</c:v>
                </c:pt>
                <c:pt idx="4582">
                  <c:v>-18.046100196579729</c:v>
                </c:pt>
                <c:pt idx="4583">
                  <c:v>-18.062950631829487</c:v>
                </c:pt>
                <c:pt idx="4584">
                  <c:v>-18.079776039193689</c:v>
                </c:pt>
                <c:pt idx="4585">
                  <c:v>-18.096566649926526</c:v>
                </c:pt>
                <c:pt idx="4586">
                  <c:v>-18.113332387884491</c:v>
                </c:pt>
                <c:pt idx="4587">
                  <c:v>-18.130063501084891</c:v>
                </c:pt>
                <c:pt idx="4588">
                  <c:v>-18.146769894891587</c:v>
                </c:pt>
                <c:pt idx="4589">
                  <c:v>-18.163441833970001</c:v>
                </c:pt>
                <c:pt idx="4590">
                  <c:v>-18.180089205333061</c:v>
                </c:pt>
                <c:pt idx="4591">
                  <c:v>-18.196702290180529</c:v>
                </c:pt>
                <c:pt idx="4592">
                  <c:v>-18.213290957313454</c:v>
                </c:pt>
                <c:pt idx="4593">
                  <c:v>-18.229855272523626</c:v>
                </c:pt>
                <c:pt idx="4594">
                  <c:v>-18.246385541649289</c:v>
                </c:pt>
                <c:pt idx="4595">
                  <c:v>-18.262881855373429</c:v>
                </c:pt>
                <c:pt idx="4596">
                  <c:v>-18.27937353170686</c:v>
                </c:pt>
                <c:pt idx="4597">
                  <c:v>-18.295811913427286</c:v>
                </c:pt>
                <c:pt idx="4598">
                  <c:v>-18.312226317708575</c:v>
                </c:pt>
                <c:pt idx="4599">
                  <c:v>-18.328607090782889</c:v>
                </c:pt>
                <c:pt idx="4600">
                  <c:v>-18.344973738921887</c:v>
                </c:pt>
                <c:pt idx="4601">
                  <c:v>-18.361306898701422</c:v>
                </c:pt>
                <c:pt idx="4602">
                  <c:v>-18.377606657664703</c:v>
                </c:pt>
                <c:pt idx="4603">
                  <c:v>-18.393873102864365</c:v>
                </c:pt>
                <c:pt idx="4604">
                  <c:v>-18.410115996658895</c:v>
                </c:pt>
                <c:pt idx="4605">
                  <c:v>-18.426325732908989</c:v>
                </c:pt>
                <c:pt idx="4606">
                  <c:v>-18.442512056697613</c:v>
                </c:pt>
                <c:pt idx="4607">
                  <c:v>-18.458675028768866</c:v>
                </c:pt>
                <c:pt idx="4608">
                  <c:v>-18.474795423390695</c:v>
                </c:pt>
                <c:pt idx="4609">
                  <c:v>-18.490902254295573</c:v>
                </c:pt>
                <c:pt idx="4610">
                  <c:v>-18.506957049293735</c:v>
                </c:pt>
                <c:pt idx="4611">
                  <c:v>-18.523008034630724</c:v>
                </c:pt>
                <c:pt idx="4612">
                  <c:v>-18.539007166873631</c:v>
                </c:pt>
                <c:pt idx="4613">
                  <c:v>-18.554983385345242</c:v>
                </c:pt>
                <c:pt idx="4614">
                  <c:v>-18.570946343260189</c:v>
                </c:pt>
                <c:pt idx="4615">
                  <c:v>-18.586867313890295</c:v>
                </c:pt>
                <c:pt idx="4616">
                  <c:v>-18.602765560635309</c:v>
                </c:pt>
                <c:pt idx="4617">
                  <c:v>-18.618612427248038</c:v>
                </c:pt>
                <c:pt idx="4618">
                  <c:v>-18.634455858275835</c:v>
                </c:pt>
                <c:pt idx="4619">
                  <c:v>-18.650248085651651</c:v>
                </c:pt>
                <c:pt idx="4620">
                  <c:v>-18.666036974786859</c:v>
                </c:pt>
                <c:pt idx="4621">
                  <c:v>-18.681774835077487</c:v>
                </c:pt>
                <c:pt idx="4622">
                  <c:v>-18.697490388812735</c:v>
                </c:pt>
                <c:pt idx="4623">
                  <c:v>-18.71316464223019</c:v>
                </c:pt>
                <c:pt idx="4624">
                  <c:v>-18.728835764085431</c:v>
                </c:pt>
                <c:pt idx="4625">
                  <c:v>-18.744456216962586</c:v>
                </c:pt>
                <c:pt idx="4626">
                  <c:v>-18.7600451273115</c:v>
                </c:pt>
                <c:pt idx="4627">
                  <c:v>-18.775612066063221</c:v>
                </c:pt>
                <c:pt idx="4628">
                  <c:v>-18.791157087006535</c:v>
                </c:pt>
                <c:pt idx="4629">
                  <c:v>-18.806670764758639</c:v>
                </c:pt>
                <c:pt idx="4630">
                  <c:v>-18.822143703753099</c:v>
                </c:pt>
                <c:pt idx="4631">
                  <c:v>-18.837594929725611</c:v>
                </c:pt>
                <c:pt idx="4632">
                  <c:v>-18.853015038790744</c:v>
                </c:pt>
                <c:pt idx="4633">
                  <c:v>-18.868394656555289</c:v>
                </c:pt>
                <c:pt idx="4634">
                  <c:v>-18.883752762730428</c:v>
                </c:pt>
                <c:pt idx="4635">
                  <c:v>-18.899079974703785</c:v>
                </c:pt>
                <c:pt idx="4636">
                  <c:v>-18.9143857928362</c:v>
                </c:pt>
                <c:pt idx="4637">
                  <c:v>-18.929651429082831</c:v>
                </c:pt>
                <c:pt idx="4638">
                  <c:v>-18.944905214925189</c:v>
                </c:pt>
                <c:pt idx="4639">
                  <c:v>-18.960100154055716</c:v>
                </c:pt>
                <c:pt idx="4640">
                  <c:v>-18.975283372532811</c:v>
                </c:pt>
                <c:pt idx="4641">
                  <c:v>-18.990436117453452</c:v>
                </c:pt>
                <c:pt idx="4642">
                  <c:v>-19.00554907674487</c:v>
                </c:pt>
                <c:pt idx="4643">
                  <c:v>-19.020650471304123</c:v>
                </c:pt>
                <c:pt idx="4644">
                  <c:v>-19.035702852629658</c:v>
                </c:pt>
                <c:pt idx="4645">
                  <c:v>-19.050734419374386</c:v>
                </c:pt>
                <c:pt idx="4646">
                  <c:v>-19.065735865168229</c:v>
                </c:pt>
                <c:pt idx="4647">
                  <c:v>-19.080707259446729</c:v>
                </c:pt>
                <c:pt idx="4648">
                  <c:v>-19.095639330580433</c:v>
                </c:pt>
                <c:pt idx="4649">
                  <c:v>-19.110541502024919</c:v>
                </c:pt>
                <c:pt idx="4650">
                  <c:v>-19.125423168778628</c:v>
                </c:pt>
                <c:pt idx="4651">
                  <c:v>-19.140275058149811</c:v>
                </c:pt>
                <c:pt idx="4652">
                  <c:v>-19.155097237807919</c:v>
                </c:pt>
                <c:pt idx="4653">
                  <c:v>-19.16988977507653</c:v>
                </c:pt>
                <c:pt idx="4654">
                  <c:v>-19.184634138949427</c:v>
                </c:pt>
                <c:pt idx="4655">
                  <c:v>-19.199376897901189</c:v>
                </c:pt>
                <c:pt idx="4656">
                  <c:v>-19.214062344788204</c:v>
                </c:pt>
                <c:pt idx="4657">
                  <c:v>-19.228736999356926</c:v>
                </c:pt>
                <c:pt idx="4658">
                  <c:v>-19.243373071296027</c:v>
                </c:pt>
                <c:pt idx="4659">
                  <c:v>-19.257970646200835</c:v>
                </c:pt>
                <c:pt idx="4660">
                  <c:v>-19.272539067367262</c:v>
                </c:pt>
                <c:pt idx="4661">
                  <c:v>-19.287087650763024</c:v>
                </c:pt>
                <c:pt idx="4662">
                  <c:v>-19.301597950934987</c:v>
                </c:pt>
                <c:pt idx="4663">
                  <c:v>-19.3160885280248</c:v>
                </c:pt>
                <c:pt idx="4664">
                  <c:v>-19.330550194166431</c:v>
                </c:pt>
                <c:pt idx="4665">
                  <c:v>-19.34496456296819</c:v>
                </c:pt>
                <c:pt idx="4666">
                  <c:v>-19.359359391708896</c:v>
                </c:pt>
                <c:pt idx="4667">
                  <c:v>-19.373725511513673</c:v>
                </c:pt>
                <c:pt idx="4668">
                  <c:v>-19.388053779531589</c:v>
                </c:pt>
                <c:pt idx="4669">
                  <c:v>-19.402353475902473</c:v>
                </c:pt>
                <c:pt idx="4670">
                  <c:v>-19.416615470109672</c:v>
                </c:pt>
                <c:pt idx="4671">
                  <c:v>-19.430858214125113</c:v>
                </c:pt>
                <c:pt idx="4672">
                  <c:v>-19.445072570324232</c:v>
                </c:pt>
                <c:pt idx="4673">
                  <c:v>-19.459249426644792</c:v>
                </c:pt>
                <c:pt idx="4674">
                  <c:v>-19.473398029027599</c:v>
                </c:pt>
                <c:pt idx="4675">
                  <c:v>-19.487509277533174</c:v>
                </c:pt>
                <c:pt idx="4676">
                  <c:v>-19.501592404563063</c:v>
                </c:pt>
                <c:pt idx="4677">
                  <c:v>-19.515656616745726</c:v>
                </c:pt>
                <c:pt idx="4678">
                  <c:v>-19.529674531363142</c:v>
                </c:pt>
                <c:pt idx="4679">
                  <c:v>-19.543673648994989</c:v>
                </c:pt>
                <c:pt idx="4680">
                  <c:v>-19.557635752484131</c:v>
                </c:pt>
                <c:pt idx="4681">
                  <c:v>-19.571551796624131</c:v>
                </c:pt>
                <c:pt idx="4682">
                  <c:v>-19.585458340343795</c:v>
                </c:pt>
                <c:pt idx="4683">
                  <c:v>-19.59933718443482</c:v>
                </c:pt>
                <c:pt idx="4684">
                  <c:v>-19.61316107553014</c:v>
                </c:pt>
                <c:pt idx="4685">
                  <c:v>-19.626984710490934</c:v>
                </c:pt>
                <c:pt idx="4686">
                  <c:v>-19.640753543037196</c:v>
                </c:pt>
                <c:pt idx="4687">
                  <c:v>-19.654494940140204</c:v>
                </c:pt>
                <c:pt idx="4688">
                  <c:v>-19.668208957823467</c:v>
                </c:pt>
                <c:pt idx="4689">
                  <c:v>-19.681895651842769</c:v>
                </c:pt>
                <c:pt idx="4690">
                  <c:v>-19.695546010700234</c:v>
                </c:pt>
                <c:pt idx="4691">
                  <c:v>-19.709169168645978</c:v>
                </c:pt>
                <c:pt idx="4692">
                  <c:v>-19.722765180577035</c:v>
                </c:pt>
                <c:pt idx="4693">
                  <c:v>-19.736316003134188</c:v>
                </c:pt>
                <c:pt idx="4694">
                  <c:v>-19.749839812502429</c:v>
                </c:pt>
                <c:pt idx="4695">
                  <c:v>-19.763336662678238</c:v>
                </c:pt>
                <c:pt idx="4696">
                  <c:v>-19.776797576186166</c:v>
                </c:pt>
                <c:pt idx="4697">
                  <c:v>-19.790240674835001</c:v>
                </c:pt>
                <c:pt idx="4698">
                  <c:v>-19.80363893580417</c:v>
                </c:pt>
                <c:pt idx="4699">
                  <c:v>-19.817010474386318</c:v>
                </c:pt>
                <c:pt idx="4700">
                  <c:v>-19.830355343196231</c:v>
                </c:pt>
                <c:pt idx="4701">
                  <c:v>-19.843655590587783</c:v>
                </c:pt>
                <c:pt idx="4702">
                  <c:v>-19.856929295811007</c:v>
                </c:pt>
                <c:pt idx="4703">
                  <c:v>-19.870185501104704</c:v>
                </c:pt>
                <c:pt idx="4704">
                  <c:v>-19.883406271294589</c:v>
                </c:pt>
                <c:pt idx="4705">
                  <c:v>-19.896582695838184</c:v>
                </c:pt>
                <c:pt idx="4706">
                  <c:v>-19.909732806603518</c:v>
                </c:pt>
                <c:pt idx="4707">
                  <c:v>-19.922847686606229</c:v>
                </c:pt>
                <c:pt idx="4708">
                  <c:v>-19.935936365268567</c:v>
                </c:pt>
                <c:pt idx="4709">
                  <c:v>-19.948998892750822</c:v>
                </c:pt>
                <c:pt idx="4710">
                  <c:v>-19.962017417403086</c:v>
                </c:pt>
                <c:pt idx="4711">
                  <c:v>-19.975018858058984</c:v>
                </c:pt>
                <c:pt idx="4712">
                  <c:v>-19.987985368095657</c:v>
                </c:pt>
                <c:pt idx="4713">
                  <c:v>-20.000917013338064</c:v>
                </c:pt>
                <c:pt idx="4714">
                  <c:v>-20.013804930687758</c:v>
                </c:pt>
                <c:pt idx="4715">
                  <c:v>-20.026667047926246</c:v>
                </c:pt>
                <c:pt idx="4716">
                  <c:v>-20.039512330939047</c:v>
                </c:pt>
                <c:pt idx="4717">
                  <c:v>-20.052314075007189</c:v>
                </c:pt>
                <c:pt idx="4718">
                  <c:v>-20.065090174073841</c:v>
                </c:pt>
                <c:pt idx="4719">
                  <c:v>-20.077822873165925</c:v>
                </c:pt>
                <c:pt idx="4720">
                  <c:v>-20.090538939676186</c:v>
                </c:pt>
                <c:pt idx="4721">
                  <c:v>-20.103211733003707</c:v>
                </c:pt>
                <c:pt idx="4722">
                  <c:v>-20.115859102467535</c:v>
                </c:pt>
                <c:pt idx="4723">
                  <c:v>-20.128472214820587</c:v>
                </c:pt>
                <c:pt idx="4724">
                  <c:v>-20.141051132367728</c:v>
                </c:pt>
                <c:pt idx="4725">
                  <c:v>-20.153613655471389</c:v>
                </c:pt>
                <c:pt idx="4726">
                  <c:v>-20.166124358472324</c:v>
                </c:pt>
                <c:pt idx="4727">
                  <c:v>-20.178618768994095</c:v>
                </c:pt>
                <c:pt idx="4728">
                  <c:v>-20.191061502952831</c:v>
                </c:pt>
                <c:pt idx="4729">
                  <c:v>-20.203479197077829</c:v>
                </c:pt>
                <c:pt idx="4730">
                  <c:v>-20.215871896168796</c:v>
                </c:pt>
                <c:pt idx="4731">
                  <c:v>-20.228239644824463</c:v>
                </c:pt>
                <c:pt idx="4732">
                  <c:v>-20.240564822101483</c:v>
                </c:pt>
                <c:pt idx="4733">
                  <c:v>-20.252856330577529</c:v>
                </c:pt>
                <c:pt idx="4734">
                  <c:v>-20.265123051934985</c:v>
                </c:pt>
                <c:pt idx="4735">
                  <c:v>-20.277347395187789</c:v>
                </c:pt>
                <c:pt idx="4736">
                  <c:v>-20.289547058770943</c:v>
                </c:pt>
                <c:pt idx="4737">
                  <c:v>-20.301722085856401</c:v>
                </c:pt>
                <c:pt idx="4738">
                  <c:v>-20.313854915135931</c:v>
                </c:pt>
                <c:pt idx="4739">
                  <c:v>-20.325954416661201</c:v>
                </c:pt>
                <c:pt idx="4740">
                  <c:v>-20.338029440069587</c:v>
                </c:pt>
                <c:pt idx="4741">
                  <c:v>-20.350062453337319</c:v>
                </c:pt>
                <c:pt idx="4742">
                  <c:v>-20.362071092698535</c:v>
                </c:pt>
                <c:pt idx="4743">
                  <c:v>-20.374037845464652</c:v>
                </c:pt>
                <c:pt idx="4744">
                  <c:v>-20.385989099766586</c:v>
                </c:pt>
                <c:pt idx="4745">
                  <c:v>-20.397889812556791</c:v>
                </c:pt>
                <c:pt idx="4746">
                  <c:v>-20.409766356620427</c:v>
                </c:pt>
                <c:pt idx="4747">
                  <c:v>-20.421618772838329</c:v>
                </c:pt>
                <c:pt idx="4748">
                  <c:v>-20.433429596277268</c:v>
                </c:pt>
                <c:pt idx="4749">
                  <c:v>-20.44521639243262</c:v>
                </c:pt>
                <c:pt idx="4750">
                  <c:v>-20.456952972014005</c:v>
                </c:pt>
                <c:pt idx="4751">
                  <c:v>-20.468674371805726</c:v>
                </c:pt>
                <c:pt idx="4752">
                  <c:v>-20.480354416385573</c:v>
                </c:pt>
                <c:pt idx="4753">
                  <c:v>-20.492010631668066</c:v>
                </c:pt>
                <c:pt idx="4754">
                  <c:v>-20.503625608760526</c:v>
                </c:pt>
                <c:pt idx="4755">
                  <c:v>-20.515216854021489</c:v>
                </c:pt>
                <c:pt idx="4756">
                  <c:v>-20.526766976950789</c:v>
                </c:pt>
                <c:pt idx="4757">
                  <c:v>-20.53829346450749</c:v>
                </c:pt>
                <c:pt idx="4758">
                  <c:v>-20.549778944440899</c:v>
                </c:pt>
                <c:pt idx="4759">
                  <c:v>-20.561240884464929</c:v>
                </c:pt>
                <c:pt idx="4760">
                  <c:v>-20.572661930438187</c:v>
                </c:pt>
                <c:pt idx="4761">
                  <c:v>-20.584050839461487</c:v>
                </c:pt>
                <c:pt idx="4762">
                  <c:v>-20.595416349923994</c:v>
                </c:pt>
                <c:pt idx="4763">
                  <c:v>-20.606741134579853</c:v>
                </c:pt>
                <c:pt idx="4764">
                  <c:v>-20.618033935885428</c:v>
                </c:pt>
                <c:pt idx="4765">
                  <c:v>-20.629286131228696</c:v>
                </c:pt>
                <c:pt idx="4766">
                  <c:v>-20.640515122128036</c:v>
                </c:pt>
                <c:pt idx="4767">
                  <c:v>-20.65171228093276</c:v>
                </c:pt>
                <c:pt idx="4768">
                  <c:v>-20.662877657562127</c:v>
                </c:pt>
                <c:pt idx="4769">
                  <c:v>-20.674011301683915</c:v>
                </c:pt>
                <c:pt idx="4770">
                  <c:v>-20.685104611809926</c:v>
                </c:pt>
                <c:pt idx="4771">
                  <c:v>-20.69617494335159</c:v>
                </c:pt>
                <c:pt idx="4772">
                  <c:v>-20.707213689884693</c:v>
                </c:pt>
                <c:pt idx="4773">
                  <c:v>-20.718203624706653</c:v>
                </c:pt>
                <c:pt idx="4774">
                  <c:v>-20.729170722441541</c:v>
                </c:pt>
                <c:pt idx="4775">
                  <c:v>-20.740115018126129</c:v>
                </c:pt>
                <c:pt idx="4776">
                  <c:v>-20.751019297383589</c:v>
                </c:pt>
                <c:pt idx="4777">
                  <c:v>-20.7618836208818</c:v>
                </c:pt>
                <c:pt idx="4778">
                  <c:v>-20.772708048937677</c:v>
                </c:pt>
                <c:pt idx="4779">
                  <c:v>-20.783518476772759</c:v>
                </c:pt>
                <c:pt idx="4780">
                  <c:v>-20.794297710690348</c:v>
                </c:pt>
                <c:pt idx="4781">
                  <c:v>-20.805028590946129</c:v>
                </c:pt>
                <c:pt idx="4782">
                  <c:v>-20.815728387413081</c:v>
                </c:pt>
                <c:pt idx="4783">
                  <c:v>-20.826405741047992</c:v>
                </c:pt>
                <c:pt idx="4784">
                  <c:v>-20.837043503988813</c:v>
                </c:pt>
                <c:pt idx="4785">
                  <c:v>-20.847650320944375</c:v>
                </c:pt>
                <c:pt idx="4786">
                  <c:v>-20.858217655118285</c:v>
                </c:pt>
                <c:pt idx="4787">
                  <c:v>-20.868762720442252</c:v>
                </c:pt>
                <c:pt idx="4788">
                  <c:v>-20.879268401507133</c:v>
                </c:pt>
                <c:pt idx="4789">
                  <c:v>-20.889743325334841</c:v>
                </c:pt>
                <c:pt idx="4790">
                  <c:v>-20.900187536456226</c:v>
                </c:pt>
                <c:pt idx="4791">
                  <c:v>-20.910583955710511</c:v>
                </c:pt>
                <c:pt idx="4792">
                  <c:v>-20.920966882246621</c:v>
                </c:pt>
                <c:pt idx="4793">
                  <c:v>-20.931310674678812</c:v>
                </c:pt>
                <c:pt idx="4794">
                  <c:v>-20.941615388733055</c:v>
                </c:pt>
                <c:pt idx="4795">
                  <c:v>-20.951898171047535</c:v>
                </c:pt>
                <c:pt idx="4796">
                  <c:v>-20.962133427908487</c:v>
                </c:pt>
                <c:pt idx="4797">
                  <c:v>-20.972355376732196</c:v>
                </c:pt>
                <c:pt idx="4798">
                  <c:v>-20.982529901648196</c:v>
                </c:pt>
                <c:pt idx="4799">
                  <c:v>-20.99267412835507</c:v>
                </c:pt>
                <c:pt idx="4800">
                  <c:v>-21.002771047406213</c:v>
                </c:pt>
                <c:pt idx="4801">
                  <c:v>-21.012863333954808</c:v>
                </c:pt>
                <c:pt idx="4802">
                  <c:v>-21.022899886431716</c:v>
                </c:pt>
                <c:pt idx="4803">
                  <c:v>-21.032914838067587</c:v>
                </c:pt>
                <c:pt idx="4804">
                  <c:v>-21.042882687639189</c:v>
                </c:pt>
                <c:pt idx="4805">
                  <c:v>-21.052837525298695</c:v>
                </c:pt>
                <c:pt idx="4806">
                  <c:v>-21.062745358311151</c:v>
                </c:pt>
                <c:pt idx="4807">
                  <c:v>-21.072614749133045</c:v>
                </c:pt>
                <c:pt idx="4808">
                  <c:v>-21.082462739753314</c:v>
                </c:pt>
                <c:pt idx="4809">
                  <c:v>-21.092272376467097</c:v>
                </c:pt>
                <c:pt idx="4810">
                  <c:v>-21.10205219816752</c:v>
                </c:pt>
                <c:pt idx="4811">
                  <c:v>-21.111802244684831</c:v>
                </c:pt>
                <c:pt idx="4812">
                  <c:v>-21.121505595479444</c:v>
                </c:pt>
                <c:pt idx="4813">
                  <c:v>-21.131187741382895</c:v>
                </c:pt>
                <c:pt idx="4814">
                  <c:v>-21.140831765094806</c:v>
                </c:pt>
                <c:pt idx="4815">
                  <c:v>-21.150437716650035</c:v>
                </c:pt>
                <c:pt idx="4816">
                  <c:v>-21.160014111161086</c:v>
                </c:pt>
                <c:pt idx="4817">
                  <c:v>-21.169560987168676</c:v>
                </c:pt>
                <c:pt idx="4818">
                  <c:v>-21.179069924928928</c:v>
                </c:pt>
                <c:pt idx="4819">
                  <c:v>-21.18854097343559</c:v>
                </c:pt>
                <c:pt idx="4820">
                  <c:v>-21.197991083195635</c:v>
                </c:pt>
                <c:pt idx="4821">
                  <c:v>-21.207403386541486</c:v>
                </c:pt>
                <c:pt idx="4822">
                  <c:v>-21.216786375481419</c:v>
                </c:pt>
                <c:pt idx="4823">
                  <c:v>-21.226114766724159</c:v>
                </c:pt>
                <c:pt idx="4824">
                  <c:v>-21.235430812599159</c:v>
                </c:pt>
                <c:pt idx="4825">
                  <c:v>-21.244709229355724</c:v>
                </c:pt>
                <c:pt idx="4826">
                  <c:v>-21.253941634568683</c:v>
                </c:pt>
                <c:pt idx="4827">
                  <c:v>-21.263161790416635</c:v>
                </c:pt>
                <c:pt idx="4828">
                  <c:v>-21.27232759874142</c:v>
                </c:pt>
                <c:pt idx="4829">
                  <c:v>-21.281472803867082</c:v>
                </c:pt>
                <c:pt idx="4830">
                  <c:v>-21.290580599672989</c:v>
                </c:pt>
                <c:pt idx="4831">
                  <c:v>-21.299659444570889</c:v>
                </c:pt>
                <c:pt idx="4832">
                  <c:v>-21.308692556044289</c:v>
                </c:pt>
                <c:pt idx="4833">
                  <c:v>-21.317705206652661</c:v>
                </c:pt>
                <c:pt idx="4834">
                  <c:v>-21.326680616845792</c:v>
                </c:pt>
                <c:pt idx="4835">
                  <c:v>-21.335618831654362</c:v>
                </c:pt>
                <c:pt idx="4836">
                  <c:v>-21.344528291405052</c:v>
                </c:pt>
                <c:pt idx="4837">
                  <c:v>-21.353392246162048</c:v>
                </c:pt>
                <c:pt idx="4838">
                  <c:v>-21.362235916923847</c:v>
                </c:pt>
                <c:pt idx="4839">
                  <c:v>-21.371034171024746</c:v>
                </c:pt>
                <c:pt idx="4840">
                  <c:v>-21.379803826832205</c:v>
                </c:pt>
                <c:pt idx="4841">
                  <c:v>-21.388544918082587</c:v>
                </c:pt>
                <c:pt idx="4842">
                  <c:v>-21.397249102508773</c:v>
                </c:pt>
                <c:pt idx="4843">
                  <c:v>-21.405916423222632</c:v>
                </c:pt>
                <c:pt idx="4844">
                  <c:v>-21.414555292472691</c:v>
                </c:pt>
                <c:pt idx="4845">
                  <c:v>-21.423157377073792</c:v>
                </c:pt>
                <c:pt idx="4846">
                  <c:v>-21.431714356430692</c:v>
                </c:pt>
                <c:pt idx="4847">
                  <c:v>-21.440251361701112</c:v>
                </c:pt>
                <c:pt idx="4848">
                  <c:v>-21.448760059134429</c:v>
                </c:pt>
                <c:pt idx="4849">
                  <c:v>-21.457223773956827</c:v>
                </c:pt>
                <c:pt idx="4850">
                  <c:v>-21.465650907458187</c:v>
                </c:pt>
                <c:pt idx="4851">
                  <c:v>-21.47404984814921</c:v>
                </c:pt>
                <c:pt idx="4852">
                  <c:v>-21.482420627716742</c:v>
                </c:pt>
                <c:pt idx="4853">
                  <c:v>-21.490746595469595</c:v>
                </c:pt>
                <c:pt idx="4854">
                  <c:v>-21.499044477284084</c:v>
                </c:pt>
                <c:pt idx="4855">
                  <c:v>-21.507305969308831</c:v>
                </c:pt>
                <c:pt idx="4856">
                  <c:v>-21.515539443607189</c:v>
                </c:pt>
                <c:pt idx="4857">
                  <c:v>-21.523736602044792</c:v>
                </c:pt>
                <c:pt idx="4858">
                  <c:v>-21.531889158368635</c:v>
                </c:pt>
                <c:pt idx="4859">
                  <c:v>-21.540013806867485</c:v>
                </c:pt>
                <c:pt idx="4860">
                  <c:v>-21.548110577772704</c:v>
                </c:pt>
                <c:pt idx="4861">
                  <c:v>-21.556162867169789</c:v>
                </c:pt>
                <c:pt idx="4862">
                  <c:v>-21.564195664840831</c:v>
                </c:pt>
                <c:pt idx="4863">
                  <c:v>-21.572184058338927</c:v>
                </c:pt>
                <c:pt idx="4864">
                  <c:v>-21.580136402984486</c:v>
                </c:pt>
                <c:pt idx="4865">
                  <c:v>-21.588052736868129</c:v>
                </c:pt>
                <c:pt idx="4866">
                  <c:v>-21.595949702675689</c:v>
                </c:pt>
                <c:pt idx="4867">
                  <c:v>-21.603802422188991</c:v>
                </c:pt>
                <c:pt idx="4868">
                  <c:v>-21.611619238159879</c:v>
                </c:pt>
                <c:pt idx="4869">
                  <c:v>-21.619408481647991</c:v>
                </c:pt>
                <c:pt idx="4870">
                  <c:v>-21.627153599161762</c:v>
                </c:pt>
                <c:pt idx="4871">
                  <c:v>-21.63487950053003</c:v>
                </c:pt>
                <c:pt idx="4872">
                  <c:v>-21.642553063961703</c:v>
                </c:pt>
                <c:pt idx="4873">
                  <c:v>-21.650207472993561</c:v>
                </c:pt>
                <c:pt idx="4874">
                  <c:v>-21.657826187451995</c:v>
                </c:pt>
                <c:pt idx="4875">
                  <c:v>-21.665409243318589</c:v>
                </c:pt>
                <c:pt idx="4876">
                  <c:v>-21.672956676356293</c:v>
                </c:pt>
                <c:pt idx="4877">
                  <c:v>-21.680468522108704</c:v>
                </c:pt>
                <c:pt idx="4878">
                  <c:v>-21.687944815902693</c:v>
                </c:pt>
                <c:pt idx="4879">
                  <c:v>-21.695385592848531</c:v>
                </c:pt>
                <c:pt idx="4880">
                  <c:v>-21.702799151335388</c:v>
                </c:pt>
                <c:pt idx="4881">
                  <c:v>-21.710177257207128</c:v>
                </c:pt>
                <c:pt idx="4882">
                  <c:v>-21.717511686809846</c:v>
                </c:pt>
                <c:pt idx="4883">
                  <c:v>-21.724818993412995</c:v>
                </c:pt>
                <c:pt idx="4884">
                  <c:v>-21.732090950280497</c:v>
                </c:pt>
                <c:pt idx="4885">
                  <c:v>-21.739327591287289</c:v>
                </c:pt>
                <c:pt idx="4886">
                  <c:v>-21.746528950098405</c:v>
                </c:pt>
                <c:pt idx="4887">
                  <c:v>-21.753695060169289</c:v>
                </c:pt>
                <c:pt idx="4888">
                  <c:v>-21.760834197269549</c:v>
                </c:pt>
                <c:pt idx="4889">
                  <c:v>-21.767929906838493</c:v>
                </c:pt>
                <c:pt idx="4890">
                  <c:v>-21.775006941640889</c:v>
                </c:pt>
                <c:pt idx="4891">
                  <c:v>-21.782032379571469</c:v>
                </c:pt>
                <c:pt idx="4892">
                  <c:v>-21.789030965350456</c:v>
                </c:pt>
                <c:pt idx="4893">
                  <c:v>-21.795986263948727</c:v>
                </c:pt>
                <c:pt idx="4894">
                  <c:v>-21.802914769656461</c:v>
                </c:pt>
                <c:pt idx="4895">
                  <c:v>-21.809816506865289</c:v>
                </c:pt>
                <c:pt idx="4896">
                  <c:v>-21.816675054950238</c:v>
                </c:pt>
                <c:pt idx="4897">
                  <c:v>-21.823498672748229</c:v>
                </c:pt>
                <c:pt idx="4898">
                  <c:v>-21.830279173939029</c:v>
                </c:pt>
                <c:pt idx="4899">
                  <c:v>-21.837041242298607</c:v>
                </c:pt>
                <c:pt idx="4900">
                  <c:v>-21.843760255960866</c:v>
                </c:pt>
                <c:pt idx="4901">
                  <c:v>-21.850452673519726</c:v>
                </c:pt>
                <c:pt idx="4902">
                  <c:v>-21.857093894354115</c:v>
                </c:pt>
                <c:pt idx="4903">
                  <c:v>-21.863708579812126</c:v>
                </c:pt>
                <c:pt idx="4904">
                  <c:v>-21.870304956152655</c:v>
                </c:pt>
                <c:pt idx="4905">
                  <c:v>-21.876850235486035</c:v>
                </c:pt>
                <c:pt idx="4906">
                  <c:v>-21.883369057355189</c:v>
                </c:pt>
                <c:pt idx="4907">
                  <c:v>-21.889836855401729</c:v>
                </c:pt>
                <c:pt idx="4908">
                  <c:v>-21.896286448788157</c:v>
                </c:pt>
                <c:pt idx="4909">
                  <c:v>-21.902693277691423</c:v>
                </c:pt>
                <c:pt idx="4910">
                  <c:v>-21.909065567337187</c:v>
                </c:pt>
                <c:pt idx="4911">
                  <c:v>-21.915411533668429</c:v>
                </c:pt>
                <c:pt idx="4912">
                  <c:v>-21.921723013524364</c:v>
                </c:pt>
                <c:pt idx="4913">
                  <c:v>-21.927983669792535</c:v>
                </c:pt>
                <c:pt idx="4914">
                  <c:v>-21.934226266104162</c:v>
                </c:pt>
                <c:pt idx="4915">
                  <c:v>-21.94043446051672</c:v>
                </c:pt>
                <c:pt idx="4916">
                  <c:v>-21.946600104703638</c:v>
                </c:pt>
                <c:pt idx="4917">
                  <c:v>-21.952723232818915</c:v>
                </c:pt>
                <c:pt idx="4918">
                  <c:v>-21.958828394236132</c:v>
                </c:pt>
                <c:pt idx="4919">
                  <c:v>-21.964891094229792</c:v>
                </c:pt>
                <c:pt idx="4920">
                  <c:v>-21.970927701385026</c:v>
                </c:pt>
                <c:pt idx="4921">
                  <c:v>-21.976913739915453</c:v>
                </c:pt>
                <c:pt idx="4922">
                  <c:v>-21.982873739156602</c:v>
                </c:pt>
                <c:pt idx="4923">
                  <c:v>-21.98879955805948</c:v>
                </c:pt>
                <c:pt idx="4924">
                  <c:v>-21.994683063782436</c:v>
                </c:pt>
                <c:pt idx="4925">
                  <c:v>-22.000548759955826</c:v>
                </c:pt>
                <c:pt idx="4926">
                  <c:v>-22.00636404000366</c:v>
                </c:pt>
                <c:pt idx="4927">
                  <c:v>-22.012153401004731</c:v>
                </c:pt>
                <c:pt idx="4928">
                  <c:v>-22.017908711464393</c:v>
                </c:pt>
                <c:pt idx="4929">
                  <c:v>-22.023613698856693</c:v>
                </c:pt>
                <c:pt idx="4930">
                  <c:v>-22.029300988333652</c:v>
                </c:pt>
                <c:pt idx="4931">
                  <c:v>-22.03494615799729</c:v>
                </c:pt>
                <c:pt idx="4932">
                  <c:v>-22.040557381682877</c:v>
                </c:pt>
                <c:pt idx="4933">
                  <c:v>-22.046142825140894</c:v>
                </c:pt>
                <c:pt idx="4934">
                  <c:v>-22.051669950553286</c:v>
                </c:pt>
                <c:pt idx="4935">
                  <c:v>-22.05718762283313</c:v>
                </c:pt>
                <c:pt idx="4936">
                  <c:v>-22.062655172422687</c:v>
                </c:pt>
                <c:pt idx="4937">
                  <c:v>-22.068105168262438</c:v>
                </c:pt>
                <c:pt idx="4938">
                  <c:v>-22.073496965388227</c:v>
                </c:pt>
                <c:pt idx="4939">
                  <c:v>-22.078863122790295</c:v>
                </c:pt>
                <c:pt idx="4940">
                  <c:v>-22.084203658271889</c:v>
                </c:pt>
                <c:pt idx="4941">
                  <c:v>-22.089494211889289</c:v>
                </c:pt>
                <c:pt idx="4942">
                  <c:v>-22.094759189948377</c:v>
                </c:pt>
                <c:pt idx="4943">
                  <c:v>-22.099990487639491</c:v>
                </c:pt>
                <c:pt idx="4944">
                  <c:v>-22.105180007313827</c:v>
                </c:pt>
                <c:pt idx="4945">
                  <c:v>-22.110335895569087</c:v>
                </c:pt>
                <c:pt idx="4946">
                  <c:v>-22.115466291612591</c:v>
                </c:pt>
                <c:pt idx="4947">
                  <c:v>-22.120554982244215</c:v>
                </c:pt>
                <c:pt idx="4948">
                  <c:v>-22.125601994836444</c:v>
                </c:pt>
                <c:pt idx="4949">
                  <c:v>-22.130623579599092</c:v>
                </c:pt>
                <c:pt idx="4950">
                  <c:v>-22.135603533398289</c:v>
                </c:pt>
                <c:pt idx="4951">
                  <c:v>-22.140558099125464</c:v>
                </c:pt>
                <c:pt idx="4952">
                  <c:v>-22.145462973878889</c:v>
                </c:pt>
                <c:pt idx="4953">
                  <c:v>-22.150342503104969</c:v>
                </c:pt>
                <c:pt idx="4954">
                  <c:v>-22.155188599746371</c:v>
                </c:pt>
                <c:pt idx="4955">
                  <c:v>-22.160001284667203</c:v>
                </c:pt>
                <c:pt idx="4956">
                  <c:v>-22.164772478900492</c:v>
                </c:pt>
                <c:pt idx="4957">
                  <c:v>-22.169518403973626</c:v>
                </c:pt>
                <c:pt idx="4958">
                  <c:v>-22.174206689752431</c:v>
                </c:pt>
                <c:pt idx="4959">
                  <c:v>-22.178877844913316</c:v>
                </c:pt>
                <c:pt idx="4960">
                  <c:v>-22.183523786594229</c:v>
                </c:pt>
                <c:pt idx="4961">
                  <c:v>-22.188112163562849</c:v>
                </c:pt>
                <c:pt idx="4962">
                  <c:v>-22.192675369779593</c:v>
                </c:pt>
                <c:pt idx="4963">
                  <c:v>-22.197205331580367</c:v>
                </c:pt>
                <c:pt idx="4964">
                  <c:v>-22.201702068314873</c:v>
                </c:pt>
                <c:pt idx="4965">
                  <c:v>-22.20615751383863</c:v>
                </c:pt>
                <c:pt idx="4966">
                  <c:v>-22.210579775582129</c:v>
                </c:pt>
                <c:pt idx="4967">
                  <c:v>-22.214960790092782</c:v>
                </c:pt>
                <c:pt idx="4968">
                  <c:v>-22.219324822938223</c:v>
                </c:pt>
                <c:pt idx="4969">
                  <c:v>-22.223631487165964</c:v>
                </c:pt>
                <c:pt idx="4970">
                  <c:v>-22.227921203602445</c:v>
                </c:pt>
                <c:pt idx="4971">
                  <c:v>-22.232169752527412</c:v>
                </c:pt>
                <c:pt idx="4972">
                  <c:v>-22.236377156365329</c:v>
                </c:pt>
                <c:pt idx="4973">
                  <c:v>-22.240551510774889</c:v>
                </c:pt>
                <c:pt idx="4974">
                  <c:v>-22.244700905479426</c:v>
                </c:pt>
                <c:pt idx="4975">
                  <c:v>-22.248809212517049</c:v>
                </c:pt>
                <c:pt idx="4976">
                  <c:v>-22.25288452273217</c:v>
                </c:pt>
                <c:pt idx="4977">
                  <c:v>-22.25691071768723</c:v>
                </c:pt>
                <c:pt idx="4978">
                  <c:v>-22.260912022084124</c:v>
                </c:pt>
                <c:pt idx="4979">
                  <c:v>-22.264880383588327</c:v>
                </c:pt>
                <c:pt idx="4980">
                  <c:v>-22.268807755193428</c:v>
                </c:pt>
                <c:pt idx="4981">
                  <c:v>-22.27271028230841</c:v>
                </c:pt>
                <c:pt idx="4982">
                  <c:v>-22.276571855199112</c:v>
                </c:pt>
                <c:pt idx="4983">
                  <c:v>-22.280400553855589</c:v>
                </c:pt>
                <c:pt idx="4984">
                  <c:v>-22.284188335917889</c:v>
                </c:pt>
                <c:pt idx="4985">
                  <c:v>-22.287943278374875</c:v>
                </c:pt>
                <c:pt idx="4986">
                  <c:v>-22.2916653969931</c:v>
                </c:pt>
                <c:pt idx="4987">
                  <c:v>-22.295346652757448</c:v>
                </c:pt>
                <c:pt idx="4988">
                  <c:v>-22.298995118273833</c:v>
                </c:pt>
                <c:pt idx="4989">
                  <c:v>-22.302610808828529</c:v>
                </c:pt>
                <c:pt idx="4990">
                  <c:v>-22.306185688643591</c:v>
                </c:pt>
                <c:pt idx="4991">
                  <c:v>-22.309735875761614</c:v>
                </c:pt>
                <c:pt idx="4992">
                  <c:v>-22.313237235881029</c:v>
                </c:pt>
                <c:pt idx="4993">
                  <c:v>-22.316713932778935</c:v>
                </c:pt>
                <c:pt idx="4994">
                  <c:v>-22.32014183899177</c:v>
                </c:pt>
                <c:pt idx="4995">
                  <c:v>-22.32355315578263</c:v>
                </c:pt>
                <c:pt idx="4996">
                  <c:v>-22.32691571509897</c:v>
                </c:pt>
                <c:pt idx="4997">
                  <c:v>-22.330253665918331</c:v>
                </c:pt>
                <c:pt idx="4998">
                  <c:v>-22.333542894052528</c:v>
                </c:pt>
                <c:pt idx="4999">
                  <c:v>-22.33681558172853</c:v>
                </c:pt>
                <c:pt idx="5000">
                  <c:v>-22.340039578508883</c:v>
                </c:pt>
                <c:pt idx="5001">
                  <c:v>-22.343222942659562</c:v>
                </c:pt>
                <c:pt idx="5002">
                  <c:v>-22.346389802200729</c:v>
                </c:pt>
                <c:pt idx="5003">
                  <c:v>-22.349499983267819</c:v>
                </c:pt>
                <c:pt idx="5004">
                  <c:v>-22.352593683641022</c:v>
                </c:pt>
                <c:pt idx="5005">
                  <c:v>-22.355646807782385</c:v>
                </c:pt>
                <c:pt idx="5006">
                  <c:v>-22.358651338480495</c:v>
                </c:pt>
                <c:pt idx="5007">
                  <c:v>-22.361631390268929</c:v>
                </c:pt>
                <c:pt idx="5008">
                  <c:v>-22.364570910494631</c:v>
                </c:pt>
                <c:pt idx="5009">
                  <c:v>-22.367477944311553</c:v>
                </c:pt>
                <c:pt idx="5010">
                  <c:v>-22.370352503742588</c:v>
                </c:pt>
                <c:pt idx="5011">
                  <c:v>-22.373202628706906</c:v>
                </c:pt>
                <c:pt idx="5012">
                  <c:v>-22.375996219750633</c:v>
                </c:pt>
                <c:pt idx="5013">
                  <c:v>-22.378765401558244</c:v>
                </c:pt>
                <c:pt idx="5014">
                  <c:v>-22.381502157520629</c:v>
                </c:pt>
                <c:pt idx="5015">
                  <c:v>-22.384190450336781</c:v>
                </c:pt>
                <c:pt idx="5016">
                  <c:v>-22.386854366761987</c:v>
                </c:pt>
                <c:pt idx="5017">
                  <c:v>-22.389477870061011</c:v>
                </c:pt>
                <c:pt idx="5018">
                  <c:v>-22.392068995335176</c:v>
                </c:pt>
                <c:pt idx="5019">
                  <c:v>-22.394627753249885</c:v>
                </c:pt>
                <c:pt idx="5020">
                  <c:v>-22.397138114544141</c:v>
                </c:pt>
                <c:pt idx="5021">
                  <c:v>-22.399624151828558</c:v>
                </c:pt>
                <c:pt idx="5022">
                  <c:v>-22.402069836349003</c:v>
                </c:pt>
                <c:pt idx="5023">
                  <c:v>-22.404483198050091</c:v>
                </c:pt>
                <c:pt idx="5024">
                  <c:v>-22.406864246841693</c:v>
                </c:pt>
                <c:pt idx="5025">
                  <c:v>-22.409204976698206</c:v>
                </c:pt>
                <c:pt idx="5026">
                  <c:v>-22.411505399605975</c:v>
                </c:pt>
                <c:pt idx="5027">
                  <c:v>-22.413789570089875</c:v>
                </c:pt>
                <c:pt idx="5028">
                  <c:v>-22.416025438937066</c:v>
                </c:pt>
                <c:pt idx="5029">
                  <c:v>-22.418221032602329</c:v>
                </c:pt>
                <c:pt idx="5030">
                  <c:v>-22.420384374322751</c:v>
                </c:pt>
                <c:pt idx="5031">
                  <c:v>-22.422515472955624</c:v>
                </c:pt>
                <c:pt idx="5032">
                  <c:v>-22.424606326644149</c:v>
                </c:pt>
                <c:pt idx="5033">
                  <c:v>-22.426672965830626</c:v>
                </c:pt>
                <c:pt idx="5034">
                  <c:v>-22.428691369291183</c:v>
                </c:pt>
                <c:pt idx="5035">
                  <c:v>-22.430685574951116</c:v>
                </c:pt>
                <c:pt idx="5036">
                  <c:v>-22.432639573220953</c:v>
                </c:pt>
                <c:pt idx="5037">
                  <c:v>-22.434545366854998</c:v>
                </c:pt>
                <c:pt idx="5038">
                  <c:v>-22.436434993822189</c:v>
                </c:pt>
                <c:pt idx="5039">
                  <c:v>-22.43828444016582</c:v>
                </c:pt>
                <c:pt idx="5040">
                  <c:v>-22.440085709972216</c:v>
                </c:pt>
                <c:pt idx="5041">
                  <c:v>-22.441862828469329</c:v>
                </c:pt>
                <c:pt idx="5042">
                  <c:v>-22.443599792804687</c:v>
                </c:pt>
                <c:pt idx="5043">
                  <c:v>-22.445304615395422</c:v>
                </c:pt>
                <c:pt idx="5044">
                  <c:v>-22.446977303188014</c:v>
                </c:pt>
                <c:pt idx="5045">
                  <c:v>-22.448609860540763</c:v>
                </c:pt>
                <c:pt idx="5046">
                  <c:v>-22.450210297674609</c:v>
                </c:pt>
                <c:pt idx="5047">
                  <c:v>-22.451770619717202</c:v>
                </c:pt>
                <c:pt idx="5048">
                  <c:v>-22.453298835473216</c:v>
                </c:pt>
                <c:pt idx="5049">
                  <c:v>-22.454786950793189</c:v>
                </c:pt>
                <c:pt idx="5050">
                  <c:v>-22.456242973115184</c:v>
                </c:pt>
                <c:pt idx="5051">
                  <c:v>-22.457674907754665</c:v>
                </c:pt>
                <c:pt idx="5052">
                  <c:v>-22.459058762315991</c:v>
                </c:pt>
                <c:pt idx="5053">
                  <c:v>-22.460402543700404</c:v>
                </c:pt>
                <c:pt idx="5054">
                  <c:v>-22.461714256759542</c:v>
                </c:pt>
                <c:pt idx="5055">
                  <c:v>-22.463001904416327</c:v>
                </c:pt>
                <c:pt idx="5056">
                  <c:v>-22.464241499080387</c:v>
                </c:pt>
                <c:pt idx="5057">
                  <c:v>-22.465441045066942</c:v>
                </c:pt>
                <c:pt idx="5058">
                  <c:v>-22.466624537586018</c:v>
                </c:pt>
                <c:pt idx="5059">
                  <c:v>-22.467751999122989</c:v>
                </c:pt>
                <c:pt idx="5060">
                  <c:v>-22.468847424551527</c:v>
                </c:pt>
                <c:pt idx="5061">
                  <c:v>-22.469926808834529</c:v>
                </c:pt>
                <c:pt idx="5062">
                  <c:v>-22.470950179638994</c:v>
                </c:pt>
                <c:pt idx="5063">
                  <c:v>-22.471949522541589</c:v>
                </c:pt>
                <c:pt idx="5064">
                  <c:v>-22.472900857833029</c:v>
                </c:pt>
                <c:pt idx="5065">
                  <c:v>-22.473828173129238</c:v>
                </c:pt>
                <c:pt idx="5066">
                  <c:v>-22.474715483971789</c:v>
                </c:pt>
                <c:pt idx="5067">
                  <c:v>-22.475570788207889</c:v>
                </c:pt>
                <c:pt idx="5068">
                  <c:v>-22.476394089302229</c:v>
                </c:pt>
                <c:pt idx="5069">
                  <c:v>-22.477169404966229</c:v>
                </c:pt>
                <c:pt idx="5070">
                  <c:v>-22.477912725040891</c:v>
                </c:pt>
                <c:pt idx="5071">
                  <c:v>-22.47861606021052</c:v>
                </c:pt>
                <c:pt idx="5072">
                  <c:v>-22.479295398234491</c:v>
                </c:pt>
                <c:pt idx="5073">
                  <c:v>-22.479942749297539</c:v>
                </c:pt>
                <c:pt idx="5074">
                  <c:v>-22.480550124346621</c:v>
                </c:pt>
                <c:pt idx="5075">
                  <c:v>-22.481109534968869</c:v>
                </c:pt>
                <c:pt idx="5076">
                  <c:v>-22.481644958488989</c:v>
                </c:pt>
                <c:pt idx="5077">
                  <c:v>-22.482140414259426</c:v>
                </c:pt>
                <c:pt idx="5078">
                  <c:v>-22.482603895768964</c:v>
                </c:pt>
                <c:pt idx="5079">
                  <c:v>-22.483027414055389</c:v>
                </c:pt>
                <c:pt idx="5080">
                  <c:v>-22.483418961967683</c:v>
                </c:pt>
                <c:pt idx="5081">
                  <c:v>-22.483778541090587</c:v>
                </c:pt>
                <c:pt idx="5082">
                  <c:v>-22.48409816240013</c:v>
                </c:pt>
                <c:pt idx="5083">
                  <c:v>-22.4843858178955</c:v>
                </c:pt>
                <c:pt idx="5084">
                  <c:v>-22.484633518442646</c:v>
                </c:pt>
                <c:pt idx="5085">
                  <c:v>-22.484849255520857</c:v>
                </c:pt>
                <c:pt idx="5086">
                  <c:v>-22.485025039837449</c:v>
                </c:pt>
                <c:pt idx="5087">
                  <c:v>-22.48515288215825</c:v>
                </c:pt>
                <c:pt idx="5088">
                  <c:v>-22.485264743623727</c:v>
                </c:pt>
                <c:pt idx="5089">
                  <c:v>-22.485336654287085</c:v>
                </c:pt>
                <c:pt idx="5090">
                  <c:v>-22.485368614512229</c:v>
                </c:pt>
                <c:pt idx="5091">
                  <c:v>-22.485368614512229</c:v>
                </c:pt>
                <c:pt idx="5092">
                  <c:v>-22.485336654287085</c:v>
                </c:pt>
                <c:pt idx="5093">
                  <c:v>-22.485264743623727</c:v>
                </c:pt>
                <c:pt idx="5094">
                  <c:v>-22.48515288215825</c:v>
                </c:pt>
                <c:pt idx="5095">
                  <c:v>-22.485025039837449</c:v>
                </c:pt>
                <c:pt idx="5096">
                  <c:v>-22.484849255520857</c:v>
                </c:pt>
                <c:pt idx="5097">
                  <c:v>-22.484633518442646</c:v>
                </c:pt>
                <c:pt idx="5098">
                  <c:v>-22.4843858178955</c:v>
                </c:pt>
                <c:pt idx="5099">
                  <c:v>-22.48409816240013</c:v>
                </c:pt>
                <c:pt idx="5100">
                  <c:v>-22.483778541090587</c:v>
                </c:pt>
                <c:pt idx="5101">
                  <c:v>-22.483418961967683</c:v>
                </c:pt>
                <c:pt idx="5102">
                  <c:v>-22.483027414055389</c:v>
                </c:pt>
                <c:pt idx="5103">
                  <c:v>-22.482603895768964</c:v>
                </c:pt>
                <c:pt idx="5104">
                  <c:v>-22.482140414259426</c:v>
                </c:pt>
                <c:pt idx="5105">
                  <c:v>-22.481644958488989</c:v>
                </c:pt>
                <c:pt idx="5106">
                  <c:v>-22.481109534968869</c:v>
                </c:pt>
                <c:pt idx="5107">
                  <c:v>-22.480550124346621</c:v>
                </c:pt>
                <c:pt idx="5108">
                  <c:v>-22.479942749297539</c:v>
                </c:pt>
                <c:pt idx="5109">
                  <c:v>-22.479295398234491</c:v>
                </c:pt>
                <c:pt idx="5110">
                  <c:v>-22.478632044858102</c:v>
                </c:pt>
                <c:pt idx="5111">
                  <c:v>-22.477912725040891</c:v>
                </c:pt>
                <c:pt idx="5112">
                  <c:v>-22.477169404966229</c:v>
                </c:pt>
                <c:pt idx="5113">
                  <c:v>-22.476394089302229</c:v>
                </c:pt>
                <c:pt idx="5114">
                  <c:v>-22.475570788207889</c:v>
                </c:pt>
                <c:pt idx="5115">
                  <c:v>-22.474715483971789</c:v>
                </c:pt>
                <c:pt idx="5116">
                  <c:v>-22.473828173129238</c:v>
                </c:pt>
                <c:pt idx="5117">
                  <c:v>-22.472900857833029</c:v>
                </c:pt>
                <c:pt idx="5118">
                  <c:v>-22.471949522541589</c:v>
                </c:pt>
                <c:pt idx="5119">
                  <c:v>-22.470950179638994</c:v>
                </c:pt>
                <c:pt idx="5120">
                  <c:v>-22.469926808834529</c:v>
                </c:pt>
                <c:pt idx="5121">
                  <c:v>-22.468847424551527</c:v>
                </c:pt>
                <c:pt idx="5122">
                  <c:v>-22.467751999122989</c:v>
                </c:pt>
                <c:pt idx="5123">
                  <c:v>-22.466624537586018</c:v>
                </c:pt>
                <c:pt idx="5124">
                  <c:v>-22.465441045066942</c:v>
                </c:pt>
                <c:pt idx="5125">
                  <c:v>-22.464241499080387</c:v>
                </c:pt>
                <c:pt idx="5126">
                  <c:v>-22.463001904416327</c:v>
                </c:pt>
                <c:pt idx="5127">
                  <c:v>-22.461714256759542</c:v>
                </c:pt>
                <c:pt idx="5128">
                  <c:v>-22.460402543700404</c:v>
                </c:pt>
                <c:pt idx="5129">
                  <c:v>-22.459058762315991</c:v>
                </c:pt>
                <c:pt idx="5130">
                  <c:v>-22.457674907754665</c:v>
                </c:pt>
                <c:pt idx="5131">
                  <c:v>-22.456242973115184</c:v>
                </c:pt>
                <c:pt idx="5132">
                  <c:v>-22.454786950793189</c:v>
                </c:pt>
                <c:pt idx="5133">
                  <c:v>-22.453298835473216</c:v>
                </c:pt>
                <c:pt idx="5134">
                  <c:v>-22.451770619717202</c:v>
                </c:pt>
                <c:pt idx="5135">
                  <c:v>-22.450210297674609</c:v>
                </c:pt>
                <c:pt idx="5136">
                  <c:v>-22.448609860540763</c:v>
                </c:pt>
                <c:pt idx="5137">
                  <c:v>-22.446977303188014</c:v>
                </c:pt>
                <c:pt idx="5138">
                  <c:v>-22.445304615395422</c:v>
                </c:pt>
                <c:pt idx="5139">
                  <c:v>-22.443599792804687</c:v>
                </c:pt>
                <c:pt idx="5140">
                  <c:v>-22.441862828469329</c:v>
                </c:pt>
                <c:pt idx="5141">
                  <c:v>-22.440093715309729</c:v>
                </c:pt>
                <c:pt idx="5142">
                  <c:v>-22.43828444016582</c:v>
                </c:pt>
                <c:pt idx="5143">
                  <c:v>-22.436434993822189</c:v>
                </c:pt>
                <c:pt idx="5144">
                  <c:v>-22.434545366854998</c:v>
                </c:pt>
                <c:pt idx="5145">
                  <c:v>-22.432639573220953</c:v>
                </c:pt>
                <c:pt idx="5146">
                  <c:v>-22.430685574951116</c:v>
                </c:pt>
                <c:pt idx="5147">
                  <c:v>-22.428691369291183</c:v>
                </c:pt>
                <c:pt idx="5148">
                  <c:v>-22.426672965830626</c:v>
                </c:pt>
                <c:pt idx="5149">
                  <c:v>-22.424606326644149</c:v>
                </c:pt>
                <c:pt idx="5150">
                  <c:v>-22.422515472955624</c:v>
                </c:pt>
                <c:pt idx="5151">
                  <c:v>-22.420392386331471</c:v>
                </c:pt>
                <c:pt idx="5152">
                  <c:v>-22.418221032602329</c:v>
                </c:pt>
                <c:pt idx="5153">
                  <c:v>-22.416025438937066</c:v>
                </c:pt>
                <c:pt idx="5154">
                  <c:v>-22.413789570089875</c:v>
                </c:pt>
                <c:pt idx="5155">
                  <c:v>-22.411505399605975</c:v>
                </c:pt>
                <c:pt idx="5156">
                  <c:v>-22.409204976698206</c:v>
                </c:pt>
                <c:pt idx="5157">
                  <c:v>-22.406864246841693</c:v>
                </c:pt>
                <c:pt idx="5158">
                  <c:v>-22.404483198050091</c:v>
                </c:pt>
                <c:pt idx="5159">
                  <c:v>-22.402069836349003</c:v>
                </c:pt>
                <c:pt idx="5160">
                  <c:v>-22.399624151828558</c:v>
                </c:pt>
                <c:pt idx="5161">
                  <c:v>-22.397138114544141</c:v>
                </c:pt>
                <c:pt idx="5162">
                  <c:v>-22.394627753249885</c:v>
                </c:pt>
                <c:pt idx="5163">
                  <c:v>-22.392068995335176</c:v>
                </c:pt>
                <c:pt idx="5164">
                  <c:v>-22.389477870061011</c:v>
                </c:pt>
                <c:pt idx="5165">
                  <c:v>-22.386854366761987</c:v>
                </c:pt>
                <c:pt idx="5166">
                  <c:v>-22.384190450336781</c:v>
                </c:pt>
                <c:pt idx="5167">
                  <c:v>-22.381502157520629</c:v>
                </c:pt>
                <c:pt idx="5168">
                  <c:v>-22.378765401558244</c:v>
                </c:pt>
                <c:pt idx="5169">
                  <c:v>-22.375996219750633</c:v>
                </c:pt>
                <c:pt idx="5170">
                  <c:v>-22.373202628706906</c:v>
                </c:pt>
                <c:pt idx="5171">
                  <c:v>-22.370352503742588</c:v>
                </c:pt>
                <c:pt idx="5172">
                  <c:v>-22.367477944311553</c:v>
                </c:pt>
                <c:pt idx="5173">
                  <c:v>-22.364570910494631</c:v>
                </c:pt>
                <c:pt idx="5174">
                  <c:v>-22.361631390268929</c:v>
                </c:pt>
                <c:pt idx="5175">
                  <c:v>-22.358651338480495</c:v>
                </c:pt>
                <c:pt idx="5176">
                  <c:v>-22.355646807782385</c:v>
                </c:pt>
                <c:pt idx="5177">
                  <c:v>-22.352593683641022</c:v>
                </c:pt>
                <c:pt idx="5178">
                  <c:v>-22.349499983267819</c:v>
                </c:pt>
                <c:pt idx="5179">
                  <c:v>-22.346389802200729</c:v>
                </c:pt>
                <c:pt idx="5180">
                  <c:v>-22.343222942659562</c:v>
                </c:pt>
                <c:pt idx="5181">
                  <c:v>-22.340039578508883</c:v>
                </c:pt>
                <c:pt idx="5182">
                  <c:v>-22.33681558172853</c:v>
                </c:pt>
                <c:pt idx="5183">
                  <c:v>-22.333542894052528</c:v>
                </c:pt>
                <c:pt idx="5184">
                  <c:v>-22.330253665918331</c:v>
                </c:pt>
                <c:pt idx="5185">
                  <c:v>-22.32691571509897</c:v>
                </c:pt>
                <c:pt idx="5186">
                  <c:v>-22.32355315578263</c:v>
                </c:pt>
                <c:pt idx="5187">
                  <c:v>-22.320157931270174</c:v>
                </c:pt>
                <c:pt idx="5188">
                  <c:v>-22.316713932778935</c:v>
                </c:pt>
                <c:pt idx="5189">
                  <c:v>-22.313237235881029</c:v>
                </c:pt>
                <c:pt idx="5190">
                  <c:v>-22.309735875761614</c:v>
                </c:pt>
                <c:pt idx="5191">
                  <c:v>-22.306185688643591</c:v>
                </c:pt>
                <c:pt idx="5192">
                  <c:v>-22.302610808828529</c:v>
                </c:pt>
                <c:pt idx="5193">
                  <c:v>-22.298995118273833</c:v>
                </c:pt>
                <c:pt idx="5194">
                  <c:v>-22.295346652757448</c:v>
                </c:pt>
                <c:pt idx="5195">
                  <c:v>-22.2916653969931</c:v>
                </c:pt>
                <c:pt idx="5196">
                  <c:v>-22.287943278374875</c:v>
                </c:pt>
                <c:pt idx="5197">
                  <c:v>-22.284188335917889</c:v>
                </c:pt>
                <c:pt idx="5198">
                  <c:v>-22.280400553855589</c:v>
                </c:pt>
                <c:pt idx="5199">
                  <c:v>-22.276571855199112</c:v>
                </c:pt>
                <c:pt idx="5200">
                  <c:v>-22.27271028230841</c:v>
                </c:pt>
                <c:pt idx="5201">
                  <c:v>-22.268823882673924</c:v>
                </c:pt>
                <c:pt idx="5202">
                  <c:v>-22.264880383588327</c:v>
                </c:pt>
                <c:pt idx="5203">
                  <c:v>-22.260912022084124</c:v>
                </c:pt>
                <c:pt idx="5204">
                  <c:v>-22.256918785520103</c:v>
                </c:pt>
                <c:pt idx="5205">
                  <c:v>-22.25288452273217</c:v>
                </c:pt>
                <c:pt idx="5206">
                  <c:v>-22.248809212517049</c:v>
                </c:pt>
                <c:pt idx="5207">
                  <c:v>-22.244700905479426</c:v>
                </c:pt>
                <c:pt idx="5208">
                  <c:v>-22.240551510774889</c:v>
                </c:pt>
                <c:pt idx="5209">
                  <c:v>-22.236377156365329</c:v>
                </c:pt>
                <c:pt idx="5210">
                  <c:v>-22.232169752527412</c:v>
                </c:pt>
                <c:pt idx="5211">
                  <c:v>-22.227921203602445</c:v>
                </c:pt>
                <c:pt idx="5212">
                  <c:v>-22.223647645764697</c:v>
                </c:pt>
                <c:pt idx="5213">
                  <c:v>-22.219324822938223</c:v>
                </c:pt>
                <c:pt idx="5214">
                  <c:v>-22.214960790092782</c:v>
                </c:pt>
                <c:pt idx="5215">
                  <c:v>-22.210579775582129</c:v>
                </c:pt>
                <c:pt idx="5216">
                  <c:v>-22.20615751383863</c:v>
                </c:pt>
                <c:pt idx="5217">
                  <c:v>-22.201702068314873</c:v>
                </c:pt>
                <c:pt idx="5218">
                  <c:v>-22.197205331580367</c:v>
                </c:pt>
                <c:pt idx="5219">
                  <c:v>-22.192683459779602</c:v>
                </c:pt>
                <c:pt idx="5220">
                  <c:v>-22.188112163562849</c:v>
                </c:pt>
                <c:pt idx="5221">
                  <c:v>-22.183523786594229</c:v>
                </c:pt>
                <c:pt idx="5222">
                  <c:v>-22.178885939691931</c:v>
                </c:pt>
                <c:pt idx="5223">
                  <c:v>-22.174222882545077</c:v>
                </c:pt>
                <c:pt idx="5224">
                  <c:v>-22.169518403973626</c:v>
                </c:pt>
                <c:pt idx="5225">
                  <c:v>-22.164772478900492</c:v>
                </c:pt>
                <c:pt idx="5226">
                  <c:v>-22.160001284667203</c:v>
                </c:pt>
                <c:pt idx="5227">
                  <c:v>-22.155188599746371</c:v>
                </c:pt>
                <c:pt idx="5228">
                  <c:v>-22.150342503104969</c:v>
                </c:pt>
                <c:pt idx="5229">
                  <c:v>-22.145462973878889</c:v>
                </c:pt>
                <c:pt idx="5230">
                  <c:v>-22.140558099125464</c:v>
                </c:pt>
                <c:pt idx="5231">
                  <c:v>-22.135603533398289</c:v>
                </c:pt>
                <c:pt idx="5232">
                  <c:v>-22.130623579599092</c:v>
                </c:pt>
                <c:pt idx="5233">
                  <c:v>-22.125610108124189</c:v>
                </c:pt>
                <c:pt idx="5234">
                  <c:v>-22.120554982244215</c:v>
                </c:pt>
                <c:pt idx="5235">
                  <c:v>-22.115466291612591</c:v>
                </c:pt>
                <c:pt idx="5236">
                  <c:v>-22.110335895569087</c:v>
                </c:pt>
                <c:pt idx="5237">
                  <c:v>-22.105180007313827</c:v>
                </c:pt>
                <c:pt idx="5238">
                  <c:v>-22.099990487639491</c:v>
                </c:pt>
                <c:pt idx="5239">
                  <c:v>-22.094759189948377</c:v>
                </c:pt>
                <c:pt idx="5240">
                  <c:v>-22.089494211889289</c:v>
                </c:pt>
                <c:pt idx="5241">
                  <c:v>-22.084203658271889</c:v>
                </c:pt>
              </c:numCache>
            </c:numRef>
          </c:xVal>
          <c:yVal>
            <c:numRef>
              <c:f>Sheet1!$B$1251:$B$6492</c:f>
              <c:numCache>
                <c:formatCode>General</c:formatCode>
                <c:ptCount val="5242"/>
                <c:pt idx="0">
                  <c:v>-0.56146599999999958</c:v>
                </c:pt>
                <c:pt idx="1">
                  <c:v>-0.55618000000000001</c:v>
                </c:pt>
                <c:pt idx="2">
                  <c:v>-0.55081800000000003</c:v>
                </c:pt>
                <c:pt idx="3">
                  <c:v>-0.54625599999999996</c:v>
                </c:pt>
                <c:pt idx="4">
                  <c:v>-0.54190199999999999</c:v>
                </c:pt>
                <c:pt idx="5">
                  <c:v>-0.53765499999999999</c:v>
                </c:pt>
                <c:pt idx="6">
                  <c:v>-0.53361000000000003</c:v>
                </c:pt>
                <c:pt idx="7">
                  <c:v>-0.52990899999999996</c:v>
                </c:pt>
                <c:pt idx="8">
                  <c:v>-0.52698900000000004</c:v>
                </c:pt>
                <c:pt idx="9">
                  <c:v>-0.52429400000000004</c:v>
                </c:pt>
                <c:pt idx="10">
                  <c:v>-0.5214259999999995</c:v>
                </c:pt>
                <c:pt idx="11">
                  <c:v>-0.51934999999999998</c:v>
                </c:pt>
                <c:pt idx="12">
                  <c:v>-0.51738599999999957</c:v>
                </c:pt>
                <c:pt idx="13">
                  <c:v>-0.515768</c:v>
                </c:pt>
                <c:pt idx="14">
                  <c:v>-0.51409300000000002</c:v>
                </c:pt>
                <c:pt idx="15">
                  <c:v>-0.51311599999999957</c:v>
                </c:pt>
                <c:pt idx="16">
                  <c:v>-0.51220100000000002</c:v>
                </c:pt>
                <c:pt idx="17">
                  <c:v>-0.51174100000000411</c:v>
                </c:pt>
                <c:pt idx="18">
                  <c:v>-0.511656</c:v>
                </c:pt>
                <c:pt idx="19">
                  <c:v>-0.51211399999999496</c:v>
                </c:pt>
                <c:pt idx="20">
                  <c:v>-0.51284900000000389</c:v>
                </c:pt>
                <c:pt idx="21">
                  <c:v>-0.51388599999999951</c:v>
                </c:pt>
                <c:pt idx="22">
                  <c:v>-0.51546099999999495</c:v>
                </c:pt>
                <c:pt idx="23">
                  <c:v>-0.51741499999999496</c:v>
                </c:pt>
                <c:pt idx="24">
                  <c:v>-0.519818</c:v>
                </c:pt>
                <c:pt idx="25">
                  <c:v>-0.5229169999999953</c:v>
                </c:pt>
                <c:pt idx="26">
                  <c:v>-0.52619099999999996</c:v>
                </c:pt>
                <c:pt idx="27">
                  <c:v>-0.529806</c:v>
                </c:pt>
                <c:pt idx="28">
                  <c:v>-0.53384799999999999</c:v>
                </c:pt>
                <c:pt idx="29">
                  <c:v>-0.53844499999999951</c:v>
                </c:pt>
                <c:pt idx="30">
                  <c:v>-0.54293000000000002</c:v>
                </c:pt>
                <c:pt idx="31">
                  <c:v>-0.54814700000000005</c:v>
                </c:pt>
                <c:pt idx="32">
                  <c:v>-0.55401100000000003</c:v>
                </c:pt>
                <c:pt idx="33">
                  <c:v>-0.55973499999999998</c:v>
                </c:pt>
                <c:pt idx="34">
                  <c:v>-0.56610300000000002</c:v>
                </c:pt>
                <c:pt idx="35">
                  <c:v>-0.57255900000000004</c:v>
                </c:pt>
                <c:pt idx="36">
                  <c:v>-0.57906100000000005</c:v>
                </c:pt>
                <c:pt idx="37">
                  <c:v>-0.58587599999999951</c:v>
                </c:pt>
                <c:pt idx="38">
                  <c:v>-0.59277599999999997</c:v>
                </c:pt>
                <c:pt idx="39">
                  <c:v>-0.59992100000000004</c:v>
                </c:pt>
                <c:pt idx="40">
                  <c:v>-0.60687100000000505</c:v>
                </c:pt>
                <c:pt idx="41">
                  <c:v>-0.61394200000000065</c:v>
                </c:pt>
                <c:pt idx="42">
                  <c:v>-0.62100800000000433</c:v>
                </c:pt>
                <c:pt idx="43">
                  <c:v>-0.62804700000000435</c:v>
                </c:pt>
                <c:pt idx="44">
                  <c:v>-0.63526000000000005</c:v>
                </c:pt>
                <c:pt idx="45">
                  <c:v>-0.64194200000000434</c:v>
                </c:pt>
                <c:pt idx="46">
                  <c:v>-0.64855200000000002</c:v>
                </c:pt>
                <c:pt idx="47">
                  <c:v>-0.65497799999999995</c:v>
                </c:pt>
                <c:pt idx="48">
                  <c:v>-0.66102700000000503</c:v>
                </c:pt>
                <c:pt idx="49">
                  <c:v>-0.66634800000000505</c:v>
                </c:pt>
                <c:pt idx="50">
                  <c:v>-0.67113199999999995</c:v>
                </c:pt>
                <c:pt idx="51">
                  <c:v>-0.67563500000000698</c:v>
                </c:pt>
                <c:pt idx="52">
                  <c:v>-0.67933000000000165</c:v>
                </c:pt>
                <c:pt idx="53">
                  <c:v>-0.68288800000000005</c:v>
                </c:pt>
                <c:pt idx="54">
                  <c:v>-0.68524799999999997</c:v>
                </c:pt>
                <c:pt idx="55">
                  <c:v>-0.68685000000000063</c:v>
                </c:pt>
                <c:pt idx="56">
                  <c:v>-0.68772299999999997</c:v>
                </c:pt>
                <c:pt idx="57">
                  <c:v>-0.68810400000000005</c:v>
                </c:pt>
                <c:pt idx="58">
                  <c:v>-0.687419</c:v>
                </c:pt>
                <c:pt idx="59">
                  <c:v>-0.68583899999999998</c:v>
                </c:pt>
                <c:pt idx="60">
                  <c:v>-0.68315099999999951</c:v>
                </c:pt>
                <c:pt idx="61">
                  <c:v>-0.68019700000000005</c:v>
                </c:pt>
                <c:pt idx="62">
                  <c:v>-0.67589600000000505</c:v>
                </c:pt>
                <c:pt idx="63">
                  <c:v>-0.67132899999999995</c:v>
                </c:pt>
                <c:pt idx="64">
                  <c:v>-0.66600400000000504</c:v>
                </c:pt>
                <c:pt idx="65">
                  <c:v>-0.66083600000000065</c:v>
                </c:pt>
                <c:pt idx="66">
                  <c:v>-0.65546000000000004</c:v>
                </c:pt>
                <c:pt idx="67">
                  <c:v>-0.64944700000000388</c:v>
                </c:pt>
                <c:pt idx="68">
                  <c:v>-0.64358700000000002</c:v>
                </c:pt>
                <c:pt idx="69">
                  <c:v>-0.63754800000000433</c:v>
                </c:pt>
                <c:pt idx="70">
                  <c:v>-0.63151900000000005</c:v>
                </c:pt>
                <c:pt idx="71">
                  <c:v>-0.62507400000000435</c:v>
                </c:pt>
                <c:pt idx="72">
                  <c:v>-0.61865800000000504</c:v>
                </c:pt>
                <c:pt idx="73">
                  <c:v>-0.61175000000000435</c:v>
                </c:pt>
                <c:pt idx="74">
                  <c:v>-0.60464700000000504</c:v>
                </c:pt>
                <c:pt idx="75">
                  <c:v>-0.59786399999999496</c:v>
                </c:pt>
                <c:pt idx="76">
                  <c:v>-0.590646</c:v>
                </c:pt>
                <c:pt idx="77">
                  <c:v>-0.58384400000000003</c:v>
                </c:pt>
                <c:pt idx="78">
                  <c:v>-0.57673099999999999</c:v>
                </c:pt>
                <c:pt idx="79">
                  <c:v>-0.56976000000000004</c:v>
                </c:pt>
                <c:pt idx="80">
                  <c:v>-0.56323299999999565</c:v>
                </c:pt>
                <c:pt idx="81">
                  <c:v>-0.5574379999999961</c:v>
                </c:pt>
                <c:pt idx="82">
                  <c:v>-0.55122899999999997</c:v>
                </c:pt>
                <c:pt idx="83">
                  <c:v>-0.54566599999999998</c:v>
                </c:pt>
                <c:pt idx="84">
                  <c:v>-0.54044899999999996</c:v>
                </c:pt>
                <c:pt idx="85">
                  <c:v>-0.5354409999999995</c:v>
                </c:pt>
                <c:pt idx="86">
                  <c:v>-0.53085499999999997</c:v>
                </c:pt>
                <c:pt idx="87">
                  <c:v>-0.52617899999999951</c:v>
                </c:pt>
                <c:pt idx="88">
                  <c:v>-0.52162100000000411</c:v>
                </c:pt>
                <c:pt idx="89">
                  <c:v>-0.51698299999999553</c:v>
                </c:pt>
                <c:pt idx="90">
                  <c:v>-0.51259399999999611</c:v>
                </c:pt>
                <c:pt idx="91">
                  <c:v>-0.50840199999999958</c:v>
                </c:pt>
                <c:pt idx="92">
                  <c:v>-0.5043299999999995</c:v>
                </c:pt>
                <c:pt idx="93">
                  <c:v>-0.50009800000000004</c:v>
                </c:pt>
                <c:pt idx="94">
                  <c:v>-0.49689200000000194</c:v>
                </c:pt>
                <c:pt idx="95">
                  <c:v>-0.49322100000000002</c:v>
                </c:pt>
                <c:pt idx="96">
                  <c:v>-0.49010800000000032</c:v>
                </c:pt>
                <c:pt idx="97">
                  <c:v>-0.48729900000000004</c:v>
                </c:pt>
                <c:pt idx="98">
                  <c:v>-0.48458200000000218</c:v>
                </c:pt>
                <c:pt idx="99">
                  <c:v>-0.483103</c:v>
                </c:pt>
                <c:pt idx="100">
                  <c:v>-0.48200700000000002</c:v>
                </c:pt>
                <c:pt idx="101">
                  <c:v>-0.48122400000000032</c:v>
                </c:pt>
                <c:pt idx="102">
                  <c:v>-0.48134900000000008</c:v>
                </c:pt>
                <c:pt idx="103">
                  <c:v>-0.48255200000000031</c:v>
                </c:pt>
                <c:pt idx="104">
                  <c:v>-0.484043</c:v>
                </c:pt>
                <c:pt idx="105">
                  <c:v>-0.48629700000000003</c:v>
                </c:pt>
                <c:pt idx="106">
                  <c:v>-0.48911400000000038</c:v>
                </c:pt>
                <c:pt idx="107">
                  <c:v>-0.49258900000000194</c:v>
                </c:pt>
                <c:pt idx="108">
                  <c:v>-0.49666200000000038</c:v>
                </c:pt>
                <c:pt idx="109">
                  <c:v>-0.50124599999999997</c:v>
                </c:pt>
                <c:pt idx="110">
                  <c:v>-0.50628799999999496</c:v>
                </c:pt>
                <c:pt idx="111">
                  <c:v>-0.51171699999999565</c:v>
                </c:pt>
                <c:pt idx="112">
                  <c:v>-0.5174769999999953</c:v>
                </c:pt>
                <c:pt idx="113">
                  <c:v>-0.52371299999999565</c:v>
                </c:pt>
                <c:pt idx="114">
                  <c:v>-0.53018100000000001</c:v>
                </c:pt>
                <c:pt idx="115">
                  <c:v>-0.53714399999999951</c:v>
                </c:pt>
                <c:pt idx="116">
                  <c:v>-0.54446399999999495</c:v>
                </c:pt>
                <c:pt idx="117">
                  <c:v>-0.55190700000000004</c:v>
                </c:pt>
                <c:pt idx="118">
                  <c:v>-0.56001299999999565</c:v>
                </c:pt>
                <c:pt idx="119">
                  <c:v>-0.56777699999999998</c:v>
                </c:pt>
                <c:pt idx="120">
                  <c:v>-0.57606199999999996</c:v>
                </c:pt>
                <c:pt idx="121">
                  <c:v>-0.58396199999999565</c:v>
                </c:pt>
                <c:pt idx="122">
                  <c:v>-0.59280600000000006</c:v>
                </c:pt>
                <c:pt idx="123">
                  <c:v>-0.60099300000000389</c:v>
                </c:pt>
                <c:pt idx="124">
                  <c:v>-0.60917399999999999</c:v>
                </c:pt>
                <c:pt idx="125">
                  <c:v>-0.61794600000000388</c:v>
                </c:pt>
                <c:pt idx="126">
                  <c:v>-0.62578900000000504</c:v>
                </c:pt>
                <c:pt idx="127">
                  <c:v>-0.63402300000000433</c:v>
                </c:pt>
                <c:pt idx="128">
                  <c:v>-0.64182600000000434</c:v>
                </c:pt>
                <c:pt idx="129">
                  <c:v>-0.64946300000000001</c:v>
                </c:pt>
                <c:pt idx="130">
                  <c:v>-0.65652699999999997</c:v>
                </c:pt>
                <c:pt idx="131">
                  <c:v>-0.66337000000000435</c:v>
                </c:pt>
                <c:pt idx="132">
                  <c:v>-0.66943500000000422</c:v>
                </c:pt>
                <c:pt idx="133">
                  <c:v>-0.67469500000000893</c:v>
                </c:pt>
                <c:pt idx="134">
                  <c:v>-0.67902400000000585</c:v>
                </c:pt>
                <c:pt idx="135">
                  <c:v>-0.68331199999999959</c:v>
                </c:pt>
                <c:pt idx="136">
                  <c:v>-0.68621699999999541</c:v>
                </c:pt>
                <c:pt idx="137">
                  <c:v>-0.6882509999999995</c:v>
                </c:pt>
                <c:pt idx="138">
                  <c:v>-0.6894709999999995</c:v>
                </c:pt>
                <c:pt idx="139">
                  <c:v>-0.69009200000000004</c:v>
                </c:pt>
                <c:pt idx="140">
                  <c:v>-0.68951699999999427</c:v>
                </c:pt>
                <c:pt idx="141">
                  <c:v>-0.68752500000000005</c:v>
                </c:pt>
                <c:pt idx="142">
                  <c:v>-0.684867</c:v>
                </c:pt>
                <c:pt idx="143">
                  <c:v>-0.681118</c:v>
                </c:pt>
                <c:pt idx="144">
                  <c:v>-0.67702600000000435</c:v>
                </c:pt>
                <c:pt idx="145">
                  <c:v>-0.67176600000000064</c:v>
                </c:pt>
                <c:pt idx="146">
                  <c:v>-0.66624300000000503</c:v>
                </c:pt>
                <c:pt idx="147">
                  <c:v>-0.65973100000000584</c:v>
                </c:pt>
                <c:pt idx="148">
                  <c:v>-0.65375500000000686</c:v>
                </c:pt>
                <c:pt idx="149">
                  <c:v>-0.64733799999999997</c:v>
                </c:pt>
                <c:pt idx="150">
                  <c:v>-0.64040100000000388</c:v>
                </c:pt>
                <c:pt idx="151">
                  <c:v>-0.633212</c:v>
                </c:pt>
                <c:pt idx="152">
                  <c:v>-0.62618600000000002</c:v>
                </c:pt>
                <c:pt idx="153">
                  <c:v>-0.618502</c:v>
                </c:pt>
                <c:pt idx="154">
                  <c:v>-0.61074300000000503</c:v>
                </c:pt>
                <c:pt idx="155">
                  <c:v>-0.60266000000000064</c:v>
                </c:pt>
                <c:pt idx="156">
                  <c:v>-0.594059</c:v>
                </c:pt>
                <c:pt idx="157">
                  <c:v>-0.58601599999999565</c:v>
                </c:pt>
                <c:pt idx="158">
                  <c:v>-0.57835700000000001</c:v>
                </c:pt>
                <c:pt idx="159">
                  <c:v>-0.57098400000000005</c:v>
                </c:pt>
                <c:pt idx="160">
                  <c:v>-0.56372299999999997</c:v>
                </c:pt>
                <c:pt idx="161">
                  <c:v>-0.55669400000000446</c:v>
                </c:pt>
                <c:pt idx="162">
                  <c:v>-0.5505269999999961</c:v>
                </c:pt>
                <c:pt idx="163">
                  <c:v>-0.5446839999999995</c:v>
                </c:pt>
                <c:pt idx="164">
                  <c:v>-0.53877699999999951</c:v>
                </c:pt>
                <c:pt idx="165">
                  <c:v>-0.53350199999999959</c:v>
                </c:pt>
                <c:pt idx="166">
                  <c:v>-0.52842699999999565</c:v>
                </c:pt>
                <c:pt idx="167">
                  <c:v>-0.52331299999999425</c:v>
                </c:pt>
                <c:pt idx="168">
                  <c:v>-0.51817299999999611</c:v>
                </c:pt>
                <c:pt idx="169">
                  <c:v>-0.51280599999999998</c:v>
                </c:pt>
                <c:pt idx="170">
                  <c:v>-0.50750999999999957</c:v>
                </c:pt>
                <c:pt idx="171">
                  <c:v>-0.5016619999999995</c:v>
                </c:pt>
                <c:pt idx="172">
                  <c:v>-0.49620900000000001</c:v>
                </c:pt>
                <c:pt idx="173">
                  <c:v>-0.49045800000000217</c:v>
                </c:pt>
                <c:pt idx="174">
                  <c:v>-0.48489500000000002</c:v>
                </c:pt>
                <c:pt idx="175">
                  <c:v>-0.47991100000000031</c:v>
                </c:pt>
                <c:pt idx="176">
                  <c:v>-0.47494900000000001</c:v>
                </c:pt>
                <c:pt idx="177">
                  <c:v>-0.47047100000000008</c:v>
                </c:pt>
                <c:pt idx="178">
                  <c:v>-0.46606200000000031</c:v>
                </c:pt>
                <c:pt idx="179">
                  <c:v>-0.46242300000000008</c:v>
                </c:pt>
                <c:pt idx="180">
                  <c:v>-0.45892300000000008</c:v>
                </c:pt>
                <c:pt idx="181">
                  <c:v>-0.45636400000000032</c:v>
                </c:pt>
                <c:pt idx="182">
                  <c:v>-0.4548390000000001</c:v>
                </c:pt>
                <c:pt idx="183">
                  <c:v>-0.45382000000000194</c:v>
                </c:pt>
                <c:pt idx="184">
                  <c:v>-0.45369099999999996</c:v>
                </c:pt>
                <c:pt idx="185">
                  <c:v>-0.45447700000000002</c:v>
                </c:pt>
                <c:pt idx="186">
                  <c:v>-0.45634000000000002</c:v>
                </c:pt>
                <c:pt idx="187">
                  <c:v>-0.4587210000000001</c:v>
                </c:pt>
                <c:pt idx="188">
                  <c:v>-0.46193300000000004</c:v>
                </c:pt>
                <c:pt idx="189">
                  <c:v>-0.46601600000000032</c:v>
                </c:pt>
                <c:pt idx="190">
                  <c:v>-0.47074099999999997</c:v>
                </c:pt>
                <c:pt idx="191">
                  <c:v>-0.47603600000000001</c:v>
                </c:pt>
                <c:pt idx="192">
                  <c:v>-0.48201600000000194</c:v>
                </c:pt>
                <c:pt idx="193">
                  <c:v>-0.48831500000000194</c:v>
                </c:pt>
                <c:pt idx="194">
                  <c:v>-0.49488300000000252</c:v>
                </c:pt>
                <c:pt idx="195">
                  <c:v>-0.50207299999999611</c:v>
                </c:pt>
                <c:pt idx="196">
                  <c:v>-0.509521</c:v>
                </c:pt>
                <c:pt idx="197">
                  <c:v>-0.51731799999999495</c:v>
                </c:pt>
                <c:pt idx="198">
                  <c:v>-0.52555999999999958</c:v>
                </c:pt>
                <c:pt idx="199">
                  <c:v>-0.53390499999999996</c:v>
                </c:pt>
                <c:pt idx="200">
                  <c:v>-0.54273899999999997</c:v>
                </c:pt>
                <c:pt idx="201">
                  <c:v>-0.55181800000000003</c:v>
                </c:pt>
                <c:pt idx="202">
                  <c:v>-0.56110899999999997</c:v>
                </c:pt>
                <c:pt idx="203">
                  <c:v>-0.57016500000000003</c:v>
                </c:pt>
                <c:pt idx="204">
                  <c:v>-0.5794049999999995</c:v>
                </c:pt>
                <c:pt idx="205">
                  <c:v>-0.58907399999999588</c:v>
                </c:pt>
                <c:pt idx="206">
                  <c:v>-0.59855499999999495</c:v>
                </c:pt>
                <c:pt idx="207">
                  <c:v>-0.60768000000000388</c:v>
                </c:pt>
                <c:pt idx="208">
                  <c:v>-0.61682200000000065</c:v>
                </c:pt>
                <c:pt idx="209">
                  <c:v>-0.62584900000000698</c:v>
                </c:pt>
                <c:pt idx="210">
                  <c:v>-0.634575000000004</c:v>
                </c:pt>
                <c:pt idx="211">
                  <c:v>-0.64261800000000446</c:v>
                </c:pt>
                <c:pt idx="212">
                  <c:v>-0.65025299999999997</c:v>
                </c:pt>
                <c:pt idx="213">
                  <c:v>-0.65747400000000433</c:v>
                </c:pt>
                <c:pt idx="214">
                  <c:v>-0.66414300000000503</c:v>
                </c:pt>
                <c:pt idx="215">
                  <c:v>-0.66995700000000491</c:v>
                </c:pt>
                <c:pt idx="216">
                  <c:v>-0.67422800000000505</c:v>
                </c:pt>
                <c:pt idx="217">
                  <c:v>-0.67799300000000584</c:v>
                </c:pt>
                <c:pt idx="218">
                  <c:v>-0.68067699999999998</c:v>
                </c:pt>
                <c:pt idx="219">
                  <c:v>-0.68226100000000001</c:v>
                </c:pt>
                <c:pt idx="220">
                  <c:v>-0.68320700000000001</c:v>
                </c:pt>
                <c:pt idx="221">
                  <c:v>-0.68296900000000005</c:v>
                </c:pt>
                <c:pt idx="222">
                  <c:v>-0.68150699999999564</c:v>
                </c:pt>
                <c:pt idx="223">
                  <c:v>-0.67904100000000855</c:v>
                </c:pt>
                <c:pt idx="224">
                  <c:v>-0.67551499999999998</c:v>
                </c:pt>
                <c:pt idx="225">
                  <c:v>-0.67083900000000585</c:v>
                </c:pt>
                <c:pt idx="226">
                  <c:v>-0.66526000000000063</c:v>
                </c:pt>
                <c:pt idx="227">
                  <c:v>-0.65954699999999999</c:v>
                </c:pt>
                <c:pt idx="228">
                  <c:v>-0.65285100000000584</c:v>
                </c:pt>
                <c:pt idx="229">
                  <c:v>-0.64599700000000504</c:v>
                </c:pt>
                <c:pt idx="230">
                  <c:v>-0.63889400000000585</c:v>
                </c:pt>
                <c:pt idx="231">
                  <c:v>-0.63126199999999999</c:v>
                </c:pt>
                <c:pt idx="232">
                  <c:v>-0.62326300000000001</c:v>
                </c:pt>
                <c:pt idx="233">
                  <c:v>-0.61517100000000469</c:v>
                </c:pt>
                <c:pt idx="234">
                  <c:v>-0.60667000000000504</c:v>
                </c:pt>
                <c:pt idx="235">
                  <c:v>-0.59780299999999553</c:v>
                </c:pt>
                <c:pt idx="236">
                  <c:v>-0.58866199999999957</c:v>
                </c:pt>
                <c:pt idx="237">
                  <c:v>-0.58001499999999495</c:v>
                </c:pt>
                <c:pt idx="238">
                  <c:v>-0.57137800000000005</c:v>
                </c:pt>
                <c:pt idx="239">
                  <c:v>-0.56278799999999951</c:v>
                </c:pt>
                <c:pt idx="240">
                  <c:v>-0.55557500000000004</c:v>
                </c:pt>
                <c:pt idx="241">
                  <c:v>-0.54814600000000002</c:v>
                </c:pt>
                <c:pt idx="242">
                  <c:v>-0.54166199999999998</c:v>
                </c:pt>
                <c:pt idx="243">
                  <c:v>-0.53470600000000001</c:v>
                </c:pt>
                <c:pt idx="244">
                  <c:v>-0.52856499999999496</c:v>
                </c:pt>
                <c:pt idx="245">
                  <c:v>-0.52274500000000435</c:v>
                </c:pt>
                <c:pt idx="246">
                  <c:v>-0.517127</c:v>
                </c:pt>
                <c:pt idx="247">
                  <c:v>-0.51105800000000001</c:v>
                </c:pt>
                <c:pt idx="248">
                  <c:v>-0.50492999999999999</c:v>
                </c:pt>
                <c:pt idx="249">
                  <c:v>-0.49924600000000002</c:v>
                </c:pt>
                <c:pt idx="250">
                  <c:v>-0.49258900000000194</c:v>
                </c:pt>
                <c:pt idx="251">
                  <c:v>-0.48623099999999997</c:v>
                </c:pt>
                <c:pt idx="252">
                  <c:v>-0.47937100000000032</c:v>
                </c:pt>
                <c:pt idx="253">
                  <c:v>-0.47307700000000008</c:v>
                </c:pt>
                <c:pt idx="254">
                  <c:v>-0.46636000000000088</c:v>
                </c:pt>
                <c:pt idx="255">
                  <c:v>-0.46007400000000032</c:v>
                </c:pt>
                <c:pt idx="256">
                  <c:v>-0.45410900000000004</c:v>
                </c:pt>
                <c:pt idx="257">
                  <c:v>-0.44846000000000008</c:v>
                </c:pt>
                <c:pt idx="258">
                  <c:v>-0.44352900000000001</c:v>
                </c:pt>
                <c:pt idx="259">
                  <c:v>-0.43856000000000217</c:v>
                </c:pt>
                <c:pt idx="260">
                  <c:v>-0.43446800000000252</c:v>
                </c:pt>
                <c:pt idx="261">
                  <c:v>-0.43102000000000223</c:v>
                </c:pt>
                <c:pt idx="262">
                  <c:v>-0.42777200000000032</c:v>
                </c:pt>
                <c:pt idx="263">
                  <c:v>-0.42599300000000001</c:v>
                </c:pt>
                <c:pt idx="264">
                  <c:v>-0.42532400000000292</c:v>
                </c:pt>
                <c:pt idx="265">
                  <c:v>-0.42466600000000032</c:v>
                </c:pt>
                <c:pt idx="266">
                  <c:v>-0.42543800000000032</c:v>
                </c:pt>
                <c:pt idx="267">
                  <c:v>-0.4272510000000001</c:v>
                </c:pt>
                <c:pt idx="268">
                  <c:v>-0.43012800000000218</c:v>
                </c:pt>
                <c:pt idx="269">
                  <c:v>-0.43354800000000032</c:v>
                </c:pt>
                <c:pt idx="270">
                  <c:v>-0.43775800000000031</c:v>
                </c:pt>
                <c:pt idx="271">
                  <c:v>-0.44311300000000003</c:v>
                </c:pt>
                <c:pt idx="272">
                  <c:v>-0.448959</c:v>
                </c:pt>
                <c:pt idx="273">
                  <c:v>-0.4554970000000001</c:v>
                </c:pt>
                <c:pt idx="274">
                  <c:v>-0.46277400000000002</c:v>
                </c:pt>
                <c:pt idx="275">
                  <c:v>-0.47016600000000008</c:v>
                </c:pt>
                <c:pt idx="276">
                  <c:v>-0.47789400000000032</c:v>
                </c:pt>
                <c:pt idx="277">
                  <c:v>-0.48611600000000038</c:v>
                </c:pt>
                <c:pt idx="278">
                  <c:v>-0.49487200000000292</c:v>
                </c:pt>
                <c:pt idx="279">
                  <c:v>-0.50371699999999553</c:v>
                </c:pt>
                <c:pt idx="280">
                  <c:v>-0.51283299999999565</c:v>
                </c:pt>
                <c:pt idx="281">
                  <c:v>-0.52223399999999565</c:v>
                </c:pt>
                <c:pt idx="282">
                  <c:v>-0.53216399999999553</c:v>
                </c:pt>
                <c:pt idx="283">
                  <c:v>-0.54181400000000002</c:v>
                </c:pt>
                <c:pt idx="284">
                  <c:v>-0.55150900000000003</c:v>
                </c:pt>
                <c:pt idx="285">
                  <c:v>-0.56168200000000001</c:v>
                </c:pt>
                <c:pt idx="286">
                  <c:v>-0.57174800000000503</c:v>
                </c:pt>
                <c:pt idx="287">
                  <c:v>-0.58110099999999565</c:v>
                </c:pt>
                <c:pt idx="288">
                  <c:v>-0.59090999999999949</c:v>
                </c:pt>
                <c:pt idx="289">
                  <c:v>-0.59989700000000001</c:v>
                </c:pt>
                <c:pt idx="290">
                  <c:v>-0.60877400000000503</c:v>
                </c:pt>
                <c:pt idx="291">
                  <c:v>-0.61743999999999999</c:v>
                </c:pt>
                <c:pt idx="292">
                  <c:v>-0.62545600000000001</c:v>
                </c:pt>
                <c:pt idx="293">
                  <c:v>-0.63271100000000469</c:v>
                </c:pt>
                <c:pt idx="294">
                  <c:v>-0.63919700000000435</c:v>
                </c:pt>
                <c:pt idx="295">
                  <c:v>-0.64485300000000434</c:v>
                </c:pt>
                <c:pt idx="296">
                  <c:v>-0.64940900000000434</c:v>
                </c:pt>
                <c:pt idx="297">
                  <c:v>-0.65346700000000002</c:v>
                </c:pt>
                <c:pt idx="298">
                  <c:v>-0.65551400000000004</c:v>
                </c:pt>
                <c:pt idx="299">
                  <c:v>-0.65689200000000503</c:v>
                </c:pt>
                <c:pt idx="300">
                  <c:v>-0.65725000000000411</c:v>
                </c:pt>
                <c:pt idx="301">
                  <c:v>-0.65640399999999999</c:v>
                </c:pt>
                <c:pt idx="302">
                  <c:v>-0.65438000000000063</c:v>
                </c:pt>
                <c:pt idx="303">
                  <c:v>-0.65127500000000504</c:v>
                </c:pt>
                <c:pt idx="304">
                  <c:v>-0.64740000000000064</c:v>
                </c:pt>
                <c:pt idx="305">
                  <c:v>-0.64207400000000503</c:v>
                </c:pt>
                <c:pt idx="306">
                  <c:v>-0.63607200000000064</c:v>
                </c:pt>
                <c:pt idx="307">
                  <c:v>-0.62963100000000505</c:v>
                </c:pt>
                <c:pt idx="308">
                  <c:v>-0.62244100000000446</c:v>
                </c:pt>
                <c:pt idx="309">
                  <c:v>-0.61491799999999996</c:v>
                </c:pt>
                <c:pt idx="310">
                  <c:v>-0.60688299999999951</c:v>
                </c:pt>
                <c:pt idx="311">
                  <c:v>-0.59843799999999425</c:v>
                </c:pt>
                <c:pt idx="312">
                  <c:v>-0.58983099999999611</c:v>
                </c:pt>
                <c:pt idx="313">
                  <c:v>-0.58089900000000005</c:v>
                </c:pt>
                <c:pt idx="314">
                  <c:v>-0.571218</c:v>
                </c:pt>
                <c:pt idx="315">
                  <c:v>-0.56178399999999951</c:v>
                </c:pt>
                <c:pt idx="316">
                  <c:v>-0.55245500000000003</c:v>
                </c:pt>
                <c:pt idx="317">
                  <c:v>-0.5431179999999961</c:v>
                </c:pt>
                <c:pt idx="318">
                  <c:v>-0.53479299999999996</c:v>
                </c:pt>
                <c:pt idx="319">
                  <c:v>-0.52611399999999553</c:v>
                </c:pt>
                <c:pt idx="320">
                  <c:v>-0.51900100000000005</c:v>
                </c:pt>
                <c:pt idx="321">
                  <c:v>-0.51133399999999496</c:v>
                </c:pt>
                <c:pt idx="322">
                  <c:v>-0.50529100000000005</c:v>
                </c:pt>
                <c:pt idx="323">
                  <c:v>-0.49860500000000002</c:v>
                </c:pt>
                <c:pt idx="324">
                  <c:v>-0.49186700000000194</c:v>
                </c:pt>
                <c:pt idx="325">
                  <c:v>-0.48562700000000031</c:v>
                </c:pt>
                <c:pt idx="326">
                  <c:v>-0.47904400000000008</c:v>
                </c:pt>
                <c:pt idx="327">
                  <c:v>-0.47256800000000032</c:v>
                </c:pt>
                <c:pt idx="328">
                  <c:v>-0.46591100000000002</c:v>
                </c:pt>
                <c:pt idx="329">
                  <c:v>-0.459092</c:v>
                </c:pt>
                <c:pt idx="330">
                  <c:v>-0.45230900000000002</c:v>
                </c:pt>
                <c:pt idx="331">
                  <c:v>-0.4449530000000001</c:v>
                </c:pt>
                <c:pt idx="332">
                  <c:v>-0.43780800000000292</c:v>
                </c:pt>
                <c:pt idx="333">
                  <c:v>-0.43085900000000038</c:v>
                </c:pt>
                <c:pt idx="334">
                  <c:v>-0.424039</c:v>
                </c:pt>
                <c:pt idx="335">
                  <c:v>-0.41745600000000038</c:v>
                </c:pt>
                <c:pt idx="336">
                  <c:v>-0.41135900000000031</c:v>
                </c:pt>
                <c:pt idx="337">
                  <c:v>-0.40557100000000001</c:v>
                </c:pt>
                <c:pt idx="338">
                  <c:v>-0.40117200000000008</c:v>
                </c:pt>
                <c:pt idx="339">
                  <c:v>-0.39668300000000217</c:v>
                </c:pt>
                <c:pt idx="340">
                  <c:v>-0.39293600000000217</c:v>
                </c:pt>
                <c:pt idx="341">
                  <c:v>-0.39046000000000292</c:v>
                </c:pt>
                <c:pt idx="342">
                  <c:v>-0.38805700000000032</c:v>
                </c:pt>
                <c:pt idx="343">
                  <c:v>-0.38733300000000032</c:v>
                </c:pt>
                <c:pt idx="344">
                  <c:v>-0.38715800000000195</c:v>
                </c:pt>
                <c:pt idx="345">
                  <c:v>-0.38767400000000252</c:v>
                </c:pt>
                <c:pt idx="346">
                  <c:v>-0.38953600000000038</c:v>
                </c:pt>
                <c:pt idx="347">
                  <c:v>-0.39237100000000258</c:v>
                </c:pt>
                <c:pt idx="348">
                  <c:v>-0.39603200000000038</c:v>
                </c:pt>
                <c:pt idx="349">
                  <c:v>-0.40063600000000005</c:v>
                </c:pt>
                <c:pt idx="350">
                  <c:v>-0.40593400000000002</c:v>
                </c:pt>
                <c:pt idx="351">
                  <c:v>-0.41223400000000004</c:v>
                </c:pt>
                <c:pt idx="352">
                  <c:v>-0.41928900000000002</c:v>
                </c:pt>
                <c:pt idx="353">
                  <c:v>-0.42682200000000292</c:v>
                </c:pt>
                <c:pt idx="354">
                  <c:v>-0.43506000000000195</c:v>
                </c:pt>
                <c:pt idx="355">
                  <c:v>-0.44360500000000003</c:v>
                </c:pt>
                <c:pt idx="356">
                  <c:v>-0.4526</c:v>
                </c:pt>
                <c:pt idx="357">
                  <c:v>-0.46176500000000004</c:v>
                </c:pt>
                <c:pt idx="358">
                  <c:v>-0.47124200000000005</c:v>
                </c:pt>
                <c:pt idx="359">
                  <c:v>-0.48089100000000001</c:v>
                </c:pt>
                <c:pt idx="360">
                  <c:v>-0.490734</c:v>
                </c:pt>
                <c:pt idx="361">
                  <c:v>-0.500776</c:v>
                </c:pt>
                <c:pt idx="362">
                  <c:v>-0.51079600000000003</c:v>
                </c:pt>
                <c:pt idx="363">
                  <c:v>-0.52102000000000004</c:v>
                </c:pt>
                <c:pt idx="364">
                  <c:v>-0.531196</c:v>
                </c:pt>
                <c:pt idx="365">
                  <c:v>-0.54093500000000005</c:v>
                </c:pt>
                <c:pt idx="366">
                  <c:v>-0.55067999999999995</c:v>
                </c:pt>
                <c:pt idx="367">
                  <c:v>-0.56018000000000001</c:v>
                </c:pt>
                <c:pt idx="368">
                  <c:v>-0.56931699999999497</c:v>
                </c:pt>
                <c:pt idx="369">
                  <c:v>-0.57784899999999995</c:v>
                </c:pt>
                <c:pt idx="370">
                  <c:v>-0.58606099999999495</c:v>
                </c:pt>
                <c:pt idx="371">
                  <c:v>-0.59317199999999959</c:v>
                </c:pt>
                <c:pt idx="372">
                  <c:v>-0.59993299999999428</c:v>
                </c:pt>
                <c:pt idx="373">
                  <c:v>-0.60590100000000469</c:v>
                </c:pt>
                <c:pt idx="374">
                  <c:v>-0.61036599999999996</c:v>
                </c:pt>
                <c:pt idx="375">
                  <c:v>-0.61349799999999999</c:v>
                </c:pt>
                <c:pt idx="376">
                  <c:v>-0.61547200000000002</c:v>
                </c:pt>
                <c:pt idx="377">
                  <c:v>-0.61669100000000698</c:v>
                </c:pt>
                <c:pt idx="378">
                  <c:v>-0.61671200000000004</c:v>
                </c:pt>
                <c:pt idx="379">
                  <c:v>-0.61522600000000005</c:v>
                </c:pt>
                <c:pt idx="380">
                  <c:v>-0.61283900000000446</c:v>
                </c:pt>
                <c:pt idx="381">
                  <c:v>-0.60936199999999996</c:v>
                </c:pt>
                <c:pt idx="382">
                  <c:v>-0.60481099999999999</c:v>
                </c:pt>
                <c:pt idx="383">
                  <c:v>-0.59917599999999949</c:v>
                </c:pt>
                <c:pt idx="384">
                  <c:v>-0.59292699999999565</c:v>
                </c:pt>
                <c:pt idx="385">
                  <c:v>-0.58617399999999553</c:v>
                </c:pt>
                <c:pt idx="386">
                  <c:v>-0.57864900000000641</c:v>
                </c:pt>
                <c:pt idx="387">
                  <c:v>-0.57068700000000061</c:v>
                </c:pt>
                <c:pt idx="388">
                  <c:v>-0.5625729999999961</c:v>
                </c:pt>
                <c:pt idx="389">
                  <c:v>-0.55362100000000503</c:v>
                </c:pt>
                <c:pt idx="390">
                  <c:v>-0.54459400000000002</c:v>
                </c:pt>
                <c:pt idx="391">
                  <c:v>-0.53511299999999495</c:v>
                </c:pt>
                <c:pt idx="392">
                  <c:v>-0.52526499999999565</c:v>
                </c:pt>
                <c:pt idx="393">
                  <c:v>-0.51517800000000002</c:v>
                </c:pt>
                <c:pt idx="394">
                  <c:v>-0.50541799999999426</c:v>
                </c:pt>
                <c:pt idx="395">
                  <c:v>-0.49598300000000217</c:v>
                </c:pt>
                <c:pt idx="396">
                  <c:v>-0.48635700000000032</c:v>
                </c:pt>
                <c:pt idx="397">
                  <c:v>-0.477738</c:v>
                </c:pt>
                <c:pt idx="398">
                  <c:v>-0.46918000000000032</c:v>
                </c:pt>
                <c:pt idx="399">
                  <c:v>-0.46159500000000003</c:v>
                </c:pt>
                <c:pt idx="400">
                  <c:v>-0.454349</c:v>
                </c:pt>
                <c:pt idx="401">
                  <c:v>-0.44724799999999998</c:v>
                </c:pt>
                <c:pt idx="402">
                  <c:v>-0.44038900000000031</c:v>
                </c:pt>
                <c:pt idx="403">
                  <c:v>-0.43337600000000343</c:v>
                </c:pt>
                <c:pt idx="404">
                  <c:v>-0.42709000000000008</c:v>
                </c:pt>
                <c:pt idx="405">
                  <c:v>-0.41987800000000292</c:v>
                </c:pt>
                <c:pt idx="406">
                  <c:v>-0.41394500000000001</c:v>
                </c:pt>
                <c:pt idx="407">
                  <c:v>-0.40712600000000032</c:v>
                </c:pt>
                <c:pt idx="408">
                  <c:v>-0.400223</c:v>
                </c:pt>
                <c:pt idx="409">
                  <c:v>-0.39356700000000194</c:v>
                </c:pt>
                <c:pt idx="410">
                  <c:v>-0.38699600000000217</c:v>
                </c:pt>
                <c:pt idx="411">
                  <c:v>-0.38113800000000031</c:v>
                </c:pt>
                <c:pt idx="412">
                  <c:v>-0.37522700000000031</c:v>
                </c:pt>
                <c:pt idx="413">
                  <c:v>-0.36985400000000251</c:v>
                </c:pt>
                <c:pt idx="414">
                  <c:v>-0.36543300000000001</c:v>
                </c:pt>
                <c:pt idx="415">
                  <c:v>-0.36144100000000001</c:v>
                </c:pt>
                <c:pt idx="416">
                  <c:v>-0.35808100000000032</c:v>
                </c:pt>
                <c:pt idx="417">
                  <c:v>-0.35598200000000252</c:v>
                </c:pt>
                <c:pt idx="418">
                  <c:v>-0.35455600000000032</c:v>
                </c:pt>
                <c:pt idx="419">
                  <c:v>-0.35390400000000038</c:v>
                </c:pt>
                <c:pt idx="420">
                  <c:v>-0.35400600000000032</c:v>
                </c:pt>
                <c:pt idx="421">
                  <c:v>-0.35536700000000032</c:v>
                </c:pt>
                <c:pt idx="422">
                  <c:v>-0.35729700000000003</c:v>
                </c:pt>
                <c:pt idx="423">
                  <c:v>-0.36053800000000008</c:v>
                </c:pt>
                <c:pt idx="424">
                  <c:v>-0.36451100000000008</c:v>
                </c:pt>
                <c:pt idx="425">
                  <c:v>-0.36937900000000218</c:v>
                </c:pt>
                <c:pt idx="426">
                  <c:v>-0.37511100000000008</c:v>
                </c:pt>
                <c:pt idx="427">
                  <c:v>-0.38159800000000038</c:v>
                </c:pt>
                <c:pt idx="428">
                  <c:v>-0.38890300000000194</c:v>
                </c:pt>
                <c:pt idx="429">
                  <c:v>-0.39656200000000263</c:v>
                </c:pt>
                <c:pt idx="430">
                  <c:v>-0.40505600000000008</c:v>
                </c:pt>
                <c:pt idx="431">
                  <c:v>-0.41367900000000002</c:v>
                </c:pt>
                <c:pt idx="432">
                  <c:v>-0.42270000000000002</c:v>
                </c:pt>
                <c:pt idx="433">
                  <c:v>-0.43185700000000032</c:v>
                </c:pt>
                <c:pt idx="434">
                  <c:v>-0.44156800000000002</c:v>
                </c:pt>
                <c:pt idx="435">
                  <c:v>-0.45123600000000003</c:v>
                </c:pt>
                <c:pt idx="436">
                  <c:v>-0.46120100000000003</c:v>
                </c:pt>
                <c:pt idx="437">
                  <c:v>-0.47107900000000008</c:v>
                </c:pt>
                <c:pt idx="438">
                  <c:v>-0.48069500000000004</c:v>
                </c:pt>
                <c:pt idx="439">
                  <c:v>-0.49021400000000032</c:v>
                </c:pt>
                <c:pt idx="440">
                  <c:v>-0.49965300000000001</c:v>
                </c:pt>
                <c:pt idx="441">
                  <c:v>-0.50917000000000001</c:v>
                </c:pt>
                <c:pt idx="442">
                  <c:v>-0.51801900000000001</c:v>
                </c:pt>
                <c:pt idx="443">
                  <c:v>-0.52710500000000005</c:v>
                </c:pt>
                <c:pt idx="444">
                  <c:v>-0.53474200000000005</c:v>
                </c:pt>
                <c:pt idx="445">
                  <c:v>-0.54281900000000005</c:v>
                </c:pt>
                <c:pt idx="446">
                  <c:v>-0.549396</c:v>
                </c:pt>
                <c:pt idx="447">
                  <c:v>-0.5555909999999995</c:v>
                </c:pt>
                <c:pt idx="448">
                  <c:v>-0.56066400000000005</c:v>
                </c:pt>
                <c:pt idx="449">
                  <c:v>-0.56488300000000002</c:v>
                </c:pt>
                <c:pt idx="450">
                  <c:v>-0.56761300000000003</c:v>
                </c:pt>
                <c:pt idx="451">
                  <c:v>-0.56908700000000001</c:v>
                </c:pt>
                <c:pt idx="452">
                  <c:v>-0.56963799999999998</c:v>
                </c:pt>
                <c:pt idx="453">
                  <c:v>-0.568967</c:v>
                </c:pt>
                <c:pt idx="454">
                  <c:v>-0.56701999999999997</c:v>
                </c:pt>
                <c:pt idx="455">
                  <c:v>-0.56413999999999997</c:v>
                </c:pt>
                <c:pt idx="456">
                  <c:v>-0.56008599999999997</c:v>
                </c:pt>
                <c:pt idx="457">
                  <c:v>-0.55527599999999999</c:v>
                </c:pt>
                <c:pt idx="458">
                  <c:v>-0.54932599999999998</c:v>
                </c:pt>
                <c:pt idx="459">
                  <c:v>-0.5429659999999995</c:v>
                </c:pt>
                <c:pt idx="460">
                  <c:v>-0.53576000000000001</c:v>
                </c:pt>
                <c:pt idx="461">
                  <c:v>-0.52834899999999996</c:v>
                </c:pt>
                <c:pt idx="462">
                  <c:v>-0.52033499999999611</c:v>
                </c:pt>
                <c:pt idx="463">
                  <c:v>-0.51230100000000001</c:v>
                </c:pt>
                <c:pt idx="464">
                  <c:v>-0.50333599999999956</c:v>
                </c:pt>
                <c:pt idx="465">
                  <c:v>-0.49431900000000217</c:v>
                </c:pt>
                <c:pt idx="466">
                  <c:v>-0.48485700000000032</c:v>
                </c:pt>
                <c:pt idx="467">
                  <c:v>-0.47513100000000003</c:v>
                </c:pt>
                <c:pt idx="468">
                  <c:v>-0.46496300000000002</c:v>
                </c:pt>
                <c:pt idx="469">
                  <c:v>-0.45482500000000031</c:v>
                </c:pt>
                <c:pt idx="470">
                  <c:v>-0.44481000000000032</c:v>
                </c:pt>
                <c:pt idx="471">
                  <c:v>-0.43483700000000008</c:v>
                </c:pt>
                <c:pt idx="472">
                  <c:v>-0.42510600000000032</c:v>
                </c:pt>
                <c:pt idx="473">
                  <c:v>-0.41569</c:v>
                </c:pt>
                <c:pt idx="474">
                  <c:v>-0.40698600000000235</c:v>
                </c:pt>
                <c:pt idx="475">
                  <c:v>-0.39885600000000354</c:v>
                </c:pt>
                <c:pt idx="476">
                  <c:v>-0.39092800000000377</c:v>
                </c:pt>
                <c:pt idx="477">
                  <c:v>-0.38341300000000211</c:v>
                </c:pt>
                <c:pt idx="478">
                  <c:v>-0.37637800000000354</c:v>
                </c:pt>
                <c:pt idx="479">
                  <c:v>-0.36990100000000031</c:v>
                </c:pt>
                <c:pt idx="480">
                  <c:v>-0.36317600000000194</c:v>
                </c:pt>
                <c:pt idx="481">
                  <c:v>-0.35720500000000011</c:v>
                </c:pt>
                <c:pt idx="482">
                  <c:v>-0.35141300000000031</c:v>
                </c:pt>
                <c:pt idx="483">
                  <c:v>-0.34597200000000194</c:v>
                </c:pt>
                <c:pt idx="484">
                  <c:v>-0.34055400000000002</c:v>
                </c:pt>
                <c:pt idx="485">
                  <c:v>-0.33563700000000002</c:v>
                </c:pt>
                <c:pt idx="486">
                  <c:v>-0.33144200000000235</c:v>
                </c:pt>
                <c:pt idx="487">
                  <c:v>-0.32751300000000194</c:v>
                </c:pt>
                <c:pt idx="488">
                  <c:v>-0.32464900000000002</c:v>
                </c:pt>
                <c:pt idx="489">
                  <c:v>-0.32243400000000194</c:v>
                </c:pt>
                <c:pt idx="490">
                  <c:v>-0.32055900000000032</c:v>
                </c:pt>
                <c:pt idx="491">
                  <c:v>-0.31975500000000001</c:v>
                </c:pt>
                <c:pt idx="492">
                  <c:v>-0.31994300000000031</c:v>
                </c:pt>
                <c:pt idx="493">
                  <c:v>-0.320857000000002</c:v>
                </c:pt>
                <c:pt idx="494">
                  <c:v>-0.32249000000000194</c:v>
                </c:pt>
                <c:pt idx="495">
                  <c:v>-0.32480200000000292</c:v>
                </c:pt>
                <c:pt idx="496">
                  <c:v>-0.32804800000000217</c:v>
                </c:pt>
                <c:pt idx="497">
                  <c:v>-0.33182900000000354</c:v>
                </c:pt>
                <c:pt idx="498">
                  <c:v>-0.336731</c:v>
                </c:pt>
                <c:pt idx="499">
                  <c:v>-0.34209200000000001</c:v>
                </c:pt>
                <c:pt idx="500">
                  <c:v>-0.34823699999999996</c:v>
                </c:pt>
                <c:pt idx="501">
                  <c:v>-0.35487500000000038</c:v>
                </c:pt>
                <c:pt idx="502">
                  <c:v>-0.36222000000000032</c:v>
                </c:pt>
                <c:pt idx="503">
                  <c:v>-0.369952000000002</c:v>
                </c:pt>
                <c:pt idx="504">
                  <c:v>-0.37766800000000206</c:v>
                </c:pt>
                <c:pt idx="505">
                  <c:v>-0.38595400000000252</c:v>
                </c:pt>
                <c:pt idx="506">
                  <c:v>-0.39432500000000303</c:v>
                </c:pt>
                <c:pt idx="507">
                  <c:v>-0.40309</c:v>
                </c:pt>
                <c:pt idx="508">
                  <c:v>-0.41130100000000008</c:v>
                </c:pt>
                <c:pt idx="509">
                  <c:v>-0.41990900000000031</c:v>
                </c:pt>
                <c:pt idx="510">
                  <c:v>-0.42866800000000038</c:v>
                </c:pt>
                <c:pt idx="511">
                  <c:v>-0.43671500000000002</c:v>
                </c:pt>
                <c:pt idx="512">
                  <c:v>-0.44525199999999998</c:v>
                </c:pt>
                <c:pt idx="513">
                  <c:v>-0.45322400000000002</c:v>
                </c:pt>
                <c:pt idx="514">
                  <c:v>-0.46097300000000002</c:v>
                </c:pt>
                <c:pt idx="515">
                  <c:v>-0.46855000000000002</c:v>
                </c:pt>
                <c:pt idx="516">
                  <c:v>-0.475439</c:v>
                </c:pt>
                <c:pt idx="517">
                  <c:v>-0.4817550000000001</c:v>
                </c:pt>
                <c:pt idx="518">
                  <c:v>-0.48733000000000032</c:v>
                </c:pt>
                <c:pt idx="519">
                  <c:v>-0.49232200000000315</c:v>
                </c:pt>
                <c:pt idx="520">
                  <c:v>-0.49626100000000001</c:v>
                </c:pt>
                <c:pt idx="521">
                  <c:v>-0.49880800000000292</c:v>
                </c:pt>
                <c:pt idx="522">
                  <c:v>-0.50027299999999553</c:v>
                </c:pt>
                <c:pt idx="523">
                  <c:v>-0.50102800000000003</c:v>
                </c:pt>
                <c:pt idx="524">
                  <c:v>-0.50044900000000003</c:v>
                </c:pt>
                <c:pt idx="525">
                  <c:v>-0.49906000000000206</c:v>
                </c:pt>
                <c:pt idx="526">
                  <c:v>-0.49662100000000031</c:v>
                </c:pt>
                <c:pt idx="527">
                  <c:v>-0.49323400000000001</c:v>
                </c:pt>
                <c:pt idx="528">
                  <c:v>-0.48894800000000038</c:v>
                </c:pt>
                <c:pt idx="529">
                  <c:v>-0.48363200000000001</c:v>
                </c:pt>
                <c:pt idx="530">
                  <c:v>-0.47782400000000286</c:v>
                </c:pt>
                <c:pt idx="531">
                  <c:v>-0.47143600000000002</c:v>
                </c:pt>
                <c:pt idx="532">
                  <c:v>-0.46438300000000032</c:v>
                </c:pt>
                <c:pt idx="533">
                  <c:v>-0.45725699999999997</c:v>
                </c:pt>
                <c:pt idx="534">
                  <c:v>-0.44950400000000001</c:v>
                </c:pt>
                <c:pt idx="535">
                  <c:v>-0.44187600000000032</c:v>
                </c:pt>
                <c:pt idx="536">
                  <c:v>-0.43355500000000002</c:v>
                </c:pt>
                <c:pt idx="537">
                  <c:v>-0.42538800000000354</c:v>
                </c:pt>
                <c:pt idx="538">
                  <c:v>-0.41650700000000002</c:v>
                </c:pt>
                <c:pt idx="539">
                  <c:v>-0.407717</c:v>
                </c:pt>
                <c:pt idx="540">
                  <c:v>-0.39827100000000032</c:v>
                </c:pt>
                <c:pt idx="541">
                  <c:v>-0.38880600000000343</c:v>
                </c:pt>
                <c:pt idx="542">
                  <c:v>-0.37911400000000217</c:v>
                </c:pt>
                <c:pt idx="543">
                  <c:v>-0.36987900000000218</c:v>
                </c:pt>
                <c:pt idx="544">
                  <c:v>-0.360097</c:v>
                </c:pt>
                <c:pt idx="545">
                  <c:v>-0.35095200000000032</c:v>
                </c:pt>
                <c:pt idx="546">
                  <c:v>-0.342117</c:v>
                </c:pt>
                <c:pt idx="547">
                  <c:v>-0.33372900000000194</c:v>
                </c:pt>
                <c:pt idx="548">
                  <c:v>-0.32624900000000001</c:v>
                </c:pt>
                <c:pt idx="549">
                  <c:v>-0.31897600000000315</c:v>
                </c:pt>
                <c:pt idx="550">
                  <c:v>-0.31230600000000291</c:v>
                </c:pt>
                <c:pt idx="551">
                  <c:v>-0.30639000000000038</c:v>
                </c:pt>
                <c:pt idx="552">
                  <c:v>-0.30102300000000032</c:v>
                </c:pt>
                <c:pt idx="553">
                  <c:v>-0.296018000000002</c:v>
                </c:pt>
                <c:pt idx="554">
                  <c:v>-0.29170000000000001</c:v>
                </c:pt>
                <c:pt idx="555">
                  <c:v>-0.28817200000000032</c:v>
                </c:pt>
                <c:pt idx="556">
                  <c:v>-0.28479200000000005</c:v>
                </c:pt>
                <c:pt idx="557">
                  <c:v>-0.28226400000000001</c:v>
                </c:pt>
                <c:pt idx="558">
                  <c:v>-0.28023199999999998</c:v>
                </c:pt>
                <c:pt idx="559">
                  <c:v>-0.2787710000000001</c:v>
                </c:pt>
                <c:pt idx="560">
                  <c:v>-0.27765800000000002</c:v>
                </c:pt>
                <c:pt idx="561">
                  <c:v>-0.27747800000000195</c:v>
                </c:pt>
                <c:pt idx="562">
                  <c:v>-0.277669</c:v>
                </c:pt>
                <c:pt idx="563">
                  <c:v>-0.27858600000000194</c:v>
                </c:pt>
                <c:pt idx="564">
                  <c:v>-0.280061</c:v>
                </c:pt>
                <c:pt idx="565">
                  <c:v>-0.28223699999999996</c:v>
                </c:pt>
                <c:pt idx="566">
                  <c:v>-0.28487200000000223</c:v>
                </c:pt>
                <c:pt idx="567">
                  <c:v>-0.28815800000000008</c:v>
                </c:pt>
                <c:pt idx="568">
                  <c:v>-0.29224900000000004</c:v>
                </c:pt>
                <c:pt idx="569">
                  <c:v>-0.29665000000000002</c:v>
                </c:pt>
                <c:pt idx="570">
                  <c:v>-0.30155300000000002</c:v>
                </c:pt>
                <c:pt idx="571">
                  <c:v>-0.30711700000000008</c:v>
                </c:pt>
                <c:pt idx="572">
                  <c:v>-0.3127370000000001</c:v>
                </c:pt>
                <c:pt idx="573">
                  <c:v>-0.31884300000000032</c:v>
                </c:pt>
                <c:pt idx="574">
                  <c:v>-0.32488300000000297</c:v>
                </c:pt>
                <c:pt idx="575">
                  <c:v>-0.33152800000000354</c:v>
                </c:pt>
                <c:pt idx="576">
                  <c:v>-0.33761100000000038</c:v>
                </c:pt>
                <c:pt idx="577">
                  <c:v>-0.34396600000000038</c:v>
                </c:pt>
                <c:pt idx="578">
                  <c:v>-0.35058700000000032</c:v>
                </c:pt>
                <c:pt idx="579">
                  <c:v>-0.35739300000000002</c:v>
                </c:pt>
                <c:pt idx="580">
                  <c:v>-0.3637530000000001</c:v>
                </c:pt>
                <c:pt idx="581">
                  <c:v>-0.37023500000000004</c:v>
                </c:pt>
                <c:pt idx="582">
                  <c:v>-0.376531</c:v>
                </c:pt>
                <c:pt idx="583">
                  <c:v>-0.38275700000000001</c:v>
                </c:pt>
                <c:pt idx="584">
                  <c:v>-0.38842800000000355</c:v>
                </c:pt>
                <c:pt idx="585">
                  <c:v>-0.39403100000000002</c:v>
                </c:pt>
                <c:pt idx="586">
                  <c:v>-0.39843400000000218</c:v>
                </c:pt>
                <c:pt idx="587">
                  <c:v>-0.40230400000000038</c:v>
                </c:pt>
                <c:pt idx="588">
                  <c:v>-0.40573800000000004</c:v>
                </c:pt>
                <c:pt idx="589">
                  <c:v>-0.40784700000000002</c:v>
                </c:pt>
                <c:pt idx="590">
                  <c:v>-0.40952300000000008</c:v>
                </c:pt>
                <c:pt idx="591">
                  <c:v>-0.41023200000000004</c:v>
                </c:pt>
                <c:pt idx="592">
                  <c:v>-0.410051</c:v>
                </c:pt>
                <c:pt idx="593">
                  <c:v>-0.40887900000000038</c:v>
                </c:pt>
                <c:pt idx="594">
                  <c:v>-0.40704400000000002</c:v>
                </c:pt>
                <c:pt idx="595">
                  <c:v>-0.40428700000000001</c:v>
                </c:pt>
                <c:pt idx="596">
                  <c:v>-0.40119299999999997</c:v>
                </c:pt>
                <c:pt idx="597">
                  <c:v>-0.39704600000000217</c:v>
                </c:pt>
                <c:pt idx="598">
                  <c:v>-0.39244300000000032</c:v>
                </c:pt>
                <c:pt idx="599">
                  <c:v>-0.38690200000000252</c:v>
                </c:pt>
                <c:pt idx="600">
                  <c:v>-0.38097700000000218</c:v>
                </c:pt>
                <c:pt idx="601">
                  <c:v>-0.37489400000000217</c:v>
                </c:pt>
                <c:pt idx="602">
                  <c:v>-0.36842800000000292</c:v>
                </c:pt>
                <c:pt idx="603">
                  <c:v>-0.36190200000000194</c:v>
                </c:pt>
                <c:pt idx="604">
                  <c:v>-0.35513600000000001</c:v>
                </c:pt>
                <c:pt idx="605">
                  <c:v>-0.34832800000000286</c:v>
                </c:pt>
                <c:pt idx="606">
                  <c:v>-0.34136900000000031</c:v>
                </c:pt>
                <c:pt idx="607">
                  <c:v>-0.33461000000000252</c:v>
                </c:pt>
                <c:pt idx="608">
                  <c:v>-0.32728200000000252</c:v>
                </c:pt>
                <c:pt idx="609">
                  <c:v>-0.32005500000000031</c:v>
                </c:pt>
                <c:pt idx="610">
                  <c:v>-0.31295800000000218</c:v>
                </c:pt>
                <c:pt idx="611">
                  <c:v>-0.30584300000000031</c:v>
                </c:pt>
                <c:pt idx="612">
                  <c:v>-0.29886600000000252</c:v>
                </c:pt>
                <c:pt idx="613">
                  <c:v>-0.29198800000000258</c:v>
                </c:pt>
                <c:pt idx="614">
                  <c:v>-0.28473000000000004</c:v>
                </c:pt>
                <c:pt idx="615">
                  <c:v>-0.27859100000000003</c:v>
                </c:pt>
                <c:pt idx="616">
                  <c:v>-0.27222200000000002</c:v>
                </c:pt>
                <c:pt idx="617">
                  <c:v>-0.26653200000000005</c:v>
                </c:pt>
                <c:pt idx="618">
                  <c:v>-0.26120400000000005</c:v>
                </c:pt>
                <c:pt idx="619">
                  <c:v>-0.25642200000000032</c:v>
                </c:pt>
                <c:pt idx="620">
                  <c:v>-0.25218000000000002</c:v>
                </c:pt>
                <c:pt idx="621">
                  <c:v>-0.24875200000000044</c:v>
                </c:pt>
                <c:pt idx="622">
                  <c:v>-0.24584400000000117</c:v>
                </c:pt>
                <c:pt idx="623">
                  <c:v>-0.24336700000000044</c:v>
                </c:pt>
                <c:pt idx="624">
                  <c:v>-0.24146900000000157</c:v>
                </c:pt>
                <c:pt idx="625">
                  <c:v>-0.23996500000000137</c:v>
                </c:pt>
                <c:pt idx="626">
                  <c:v>-0.23928500000000041</c:v>
                </c:pt>
                <c:pt idx="627">
                  <c:v>-0.23872699999999999</c:v>
                </c:pt>
                <c:pt idx="628">
                  <c:v>-0.23880499999999999</c:v>
                </c:pt>
                <c:pt idx="629">
                  <c:v>-0.23904300000000117</c:v>
                </c:pt>
                <c:pt idx="630">
                  <c:v>-0.24005599999999999</c:v>
                </c:pt>
                <c:pt idx="631">
                  <c:v>-0.24125700000000044</c:v>
                </c:pt>
                <c:pt idx="632">
                  <c:v>-0.24273500000000117</c:v>
                </c:pt>
                <c:pt idx="633">
                  <c:v>-0.24446700000000157</c:v>
                </c:pt>
                <c:pt idx="634">
                  <c:v>-0.24647700000000103</c:v>
                </c:pt>
                <c:pt idx="635">
                  <c:v>-0.24899500000000174</c:v>
                </c:pt>
                <c:pt idx="636">
                  <c:v>-0.251776</c:v>
                </c:pt>
                <c:pt idx="637">
                  <c:v>-0.25472999999999996</c:v>
                </c:pt>
                <c:pt idx="638">
                  <c:v>-0.25781600000000032</c:v>
                </c:pt>
                <c:pt idx="639">
                  <c:v>-0.26127900000000004</c:v>
                </c:pt>
                <c:pt idx="640">
                  <c:v>-0.26470499999999997</c:v>
                </c:pt>
                <c:pt idx="641">
                  <c:v>-0.268067</c:v>
                </c:pt>
                <c:pt idx="642">
                  <c:v>-0.27165700000000004</c:v>
                </c:pt>
                <c:pt idx="643">
                  <c:v>-0.27532400000000218</c:v>
                </c:pt>
                <c:pt idx="644">
                  <c:v>-0.27859800000000001</c:v>
                </c:pt>
                <c:pt idx="645">
                  <c:v>-0.28231700000000032</c:v>
                </c:pt>
                <c:pt idx="646">
                  <c:v>-0.28576800000000002</c:v>
                </c:pt>
                <c:pt idx="647">
                  <c:v>-0.28863800000000001</c:v>
                </c:pt>
                <c:pt idx="648">
                  <c:v>-0.29160600000000031</c:v>
                </c:pt>
                <c:pt idx="649">
                  <c:v>-0.29432600000000292</c:v>
                </c:pt>
                <c:pt idx="650">
                  <c:v>-0.29621600000000031</c:v>
                </c:pt>
                <c:pt idx="651">
                  <c:v>-0.298039</c:v>
                </c:pt>
                <c:pt idx="652">
                  <c:v>-0.29907000000000195</c:v>
                </c:pt>
                <c:pt idx="653">
                  <c:v>-0.30010100000000001</c:v>
                </c:pt>
                <c:pt idx="654">
                  <c:v>-0.30018000000000195</c:v>
                </c:pt>
                <c:pt idx="655">
                  <c:v>-0.30010400000000031</c:v>
                </c:pt>
                <c:pt idx="656">
                  <c:v>-0.29933300000000002</c:v>
                </c:pt>
                <c:pt idx="657">
                  <c:v>-0.29827300000000001</c:v>
                </c:pt>
                <c:pt idx="658">
                  <c:v>-0.29666200000000031</c:v>
                </c:pt>
                <c:pt idx="659">
                  <c:v>-0.294655</c:v>
                </c:pt>
                <c:pt idx="660">
                  <c:v>-0.29225200000000001</c:v>
                </c:pt>
                <c:pt idx="661">
                  <c:v>-0.28952800000000217</c:v>
                </c:pt>
                <c:pt idx="662">
                  <c:v>-0.28632400000000252</c:v>
                </c:pt>
                <c:pt idx="663">
                  <c:v>-0.28273099999999995</c:v>
                </c:pt>
                <c:pt idx="664">
                  <c:v>-0.27885600000000038</c:v>
                </c:pt>
                <c:pt idx="665">
                  <c:v>-0.27481900000000031</c:v>
                </c:pt>
                <c:pt idx="666">
                  <c:v>-0.27006800000000031</c:v>
                </c:pt>
                <c:pt idx="667">
                  <c:v>-0.26548100000000002</c:v>
                </c:pt>
                <c:pt idx="668">
                  <c:v>-0.26088400000000217</c:v>
                </c:pt>
                <c:pt idx="669">
                  <c:v>-0.25614800000000004</c:v>
                </c:pt>
                <c:pt idx="670">
                  <c:v>-0.25142700000000001</c:v>
                </c:pt>
                <c:pt idx="671">
                  <c:v>-0.24678300000000103</c:v>
                </c:pt>
                <c:pt idx="672">
                  <c:v>-0.24203300000000041</c:v>
                </c:pt>
                <c:pt idx="673">
                  <c:v>-0.23746300000000117</c:v>
                </c:pt>
                <c:pt idx="674">
                  <c:v>-0.23293400000000103</c:v>
                </c:pt>
                <c:pt idx="675">
                  <c:v>-0.22864499999999999</c:v>
                </c:pt>
                <c:pt idx="676">
                  <c:v>-0.22436999999999999</c:v>
                </c:pt>
                <c:pt idx="677">
                  <c:v>-0.220357</c:v>
                </c:pt>
                <c:pt idx="678">
                  <c:v>-0.21676800000000157</c:v>
                </c:pt>
                <c:pt idx="679">
                  <c:v>-0.21299800000000157</c:v>
                </c:pt>
                <c:pt idx="680">
                  <c:v>-0.20929400000000117</c:v>
                </c:pt>
                <c:pt idx="681">
                  <c:v>-0.20626800000000117</c:v>
                </c:pt>
                <c:pt idx="682">
                  <c:v>-0.20336099999999999</c:v>
                </c:pt>
                <c:pt idx="683">
                  <c:v>-0.20039699999999999</c:v>
                </c:pt>
                <c:pt idx="684">
                  <c:v>-0.19797400000000001</c:v>
                </c:pt>
                <c:pt idx="685">
                  <c:v>-0.195631</c:v>
                </c:pt>
                <c:pt idx="686">
                  <c:v>-0.19344000000000044</c:v>
                </c:pt>
                <c:pt idx="687">
                  <c:v>-0.19153100000000001</c:v>
                </c:pt>
                <c:pt idx="688">
                  <c:v>-0.18972600000000117</c:v>
                </c:pt>
                <c:pt idx="689">
                  <c:v>-0.18839100000000103</c:v>
                </c:pt>
                <c:pt idx="690">
                  <c:v>-0.18760700000000041</c:v>
                </c:pt>
                <c:pt idx="691">
                  <c:v>-0.18684900000000138</c:v>
                </c:pt>
                <c:pt idx="692">
                  <c:v>-0.18608900000000111</c:v>
                </c:pt>
                <c:pt idx="693">
                  <c:v>-0.18555500000000041</c:v>
                </c:pt>
                <c:pt idx="694">
                  <c:v>-0.18556200000000114</c:v>
                </c:pt>
                <c:pt idx="695">
                  <c:v>-0.18557499999999999</c:v>
                </c:pt>
                <c:pt idx="696">
                  <c:v>-0.18593800000000157</c:v>
                </c:pt>
                <c:pt idx="697">
                  <c:v>-0.18623200000000117</c:v>
                </c:pt>
                <c:pt idx="698">
                  <c:v>-0.18652099999999999</c:v>
                </c:pt>
                <c:pt idx="699">
                  <c:v>-0.18709300000000118</c:v>
                </c:pt>
                <c:pt idx="700">
                  <c:v>-0.18760000000000004</c:v>
                </c:pt>
                <c:pt idx="701">
                  <c:v>-0.18813900000000044</c:v>
                </c:pt>
                <c:pt idx="702">
                  <c:v>-0.18840500000000157</c:v>
                </c:pt>
                <c:pt idx="703">
                  <c:v>-0.18906500000000137</c:v>
                </c:pt>
                <c:pt idx="704">
                  <c:v>-0.18916800000000103</c:v>
                </c:pt>
                <c:pt idx="705">
                  <c:v>-0.18975700000000117</c:v>
                </c:pt>
                <c:pt idx="706">
                  <c:v>-0.18938500000000041</c:v>
                </c:pt>
                <c:pt idx="707">
                  <c:v>-0.18853000000000103</c:v>
                </c:pt>
                <c:pt idx="708">
                  <c:v>-0.18784500000000137</c:v>
                </c:pt>
                <c:pt idx="709">
                  <c:v>-0.18673500000000137</c:v>
                </c:pt>
                <c:pt idx="710">
                  <c:v>-0.18529300000000137</c:v>
                </c:pt>
                <c:pt idx="711">
                  <c:v>-0.18388199999999999</c:v>
                </c:pt>
                <c:pt idx="712">
                  <c:v>-0.18168100000000001</c:v>
                </c:pt>
                <c:pt idx="713">
                  <c:v>-0.17991400000000157</c:v>
                </c:pt>
                <c:pt idx="714">
                  <c:v>-0.17756300000000041</c:v>
                </c:pt>
                <c:pt idx="715">
                  <c:v>-0.175177</c:v>
                </c:pt>
                <c:pt idx="716">
                  <c:v>-0.17245800000000044</c:v>
                </c:pt>
                <c:pt idx="717">
                  <c:v>-0.16945199999999999</c:v>
                </c:pt>
                <c:pt idx="718">
                  <c:v>-0.16639799999999999</c:v>
                </c:pt>
                <c:pt idx="719">
                  <c:v>-0.16284799999999999</c:v>
                </c:pt>
                <c:pt idx="720">
                  <c:v>-0.15952600000000094</c:v>
                </c:pt>
                <c:pt idx="721">
                  <c:v>-0.15556200000000117</c:v>
                </c:pt>
                <c:pt idx="722">
                  <c:v>-0.15241100000000157</c:v>
                </c:pt>
                <c:pt idx="723">
                  <c:v>-0.14824100000000137</c:v>
                </c:pt>
                <c:pt idx="724">
                  <c:v>-0.14493500000000117</c:v>
                </c:pt>
                <c:pt idx="725">
                  <c:v>-0.14045000000000021</c:v>
                </c:pt>
                <c:pt idx="726">
                  <c:v>-0.13713500000000001</c:v>
                </c:pt>
                <c:pt idx="727">
                  <c:v>-0.13353400000000001</c:v>
                </c:pt>
                <c:pt idx="728">
                  <c:v>-0.13017499999999987</c:v>
                </c:pt>
                <c:pt idx="729">
                  <c:v>-0.12691200000000041</c:v>
                </c:pt>
                <c:pt idx="730">
                  <c:v>-0.12419800000000022</c:v>
                </c:pt>
                <c:pt idx="731">
                  <c:v>-0.12105</c:v>
                </c:pt>
                <c:pt idx="732">
                  <c:v>-0.11813300000000022</c:v>
                </c:pt>
                <c:pt idx="733">
                  <c:v>-0.115929</c:v>
                </c:pt>
                <c:pt idx="734">
                  <c:v>-0.11368200000000002</c:v>
                </c:pt>
                <c:pt idx="735">
                  <c:v>-0.11112900000000002</c:v>
                </c:pt>
                <c:pt idx="736">
                  <c:v>-0.10950699999999999</c:v>
                </c:pt>
                <c:pt idx="737">
                  <c:v>-0.10816900000000022</c:v>
                </c:pt>
                <c:pt idx="738">
                  <c:v>-0.10614899999999998</c:v>
                </c:pt>
                <c:pt idx="739">
                  <c:v>-0.10483099999999998</c:v>
                </c:pt>
                <c:pt idx="740">
                  <c:v>-0.10361500000000012</c:v>
                </c:pt>
                <c:pt idx="741">
                  <c:v>-0.1027210000000007</c:v>
                </c:pt>
                <c:pt idx="742">
                  <c:v>-0.102077</c:v>
                </c:pt>
                <c:pt idx="743">
                  <c:v>-0.101481</c:v>
                </c:pt>
                <c:pt idx="744">
                  <c:v>-0.1007620000000006</c:v>
                </c:pt>
                <c:pt idx="745">
                  <c:v>-0.10018600000000009</c:v>
                </c:pt>
                <c:pt idx="746">
                  <c:v>-9.9872300000000025E-2</c:v>
                </c:pt>
                <c:pt idx="747">
                  <c:v>-9.9339700000000003E-2</c:v>
                </c:pt>
                <c:pt idx="748">
                  <c:v>-9.9215700000000004E-2</c:v>
                </c:pt>
                <c:pt idx="749">
                  <c:v>-9.8756600000000902E-2</c:v>
                </c:pt>
                <c:pt idx="750">
                  <c:v>-9.8667900000001002E-2</c:v>
                </c:pt>
                <c:pt idx="751">
                  <c:v>-9.8184400000000227E-2</c:v>
                </c:pt>
                <c:pt idx="752">
                  <c:v>-9.7957500000000045E-2</c:v>
                </c:pt>
                <c:pt idx="753">
                  <c:v>-9.7634800000000799E-2</c:v>
                </c:pt>
                <c:pt idx="754">
                  <c:v>-9.7023900000000024E-2</c:v>
                </c:pt>
                <c:pt idx="755">
                  <c:v>-9.6593600000000002E-2</c:v>
                </c:pt>
                <c:pt idx="756">
                  <c:v>-9.5631000000000063E-2</c:v>
                </c:pt>
                <c:pt idx="757">
                  <c:v>-9.4643900000000003E-2</c:v>
                </c:pt>
                <c:pt idx="758">
                  <c:v>-9.3794900000001111E-2</c:v>
                </c:pt>
                <c:pt idx="759">
                  <c:v>-9.2562400000000045E-2</c:v>
                </c:pt>
                <c:pt idx="760">
                  <c:v>-9.0887100000000012E-2</c:v>
                </c:pt>
                <c:pt idx="761">
                  <c:v>-8.9542300000000047E-2</c:v>
                </c:pt>
                <c:pt idx="762">
                  <c:v>-8.790940000000004E-2</c:v>
                </c:pt>
                <c:pt idx="763">
                  <c:v>-8.5804200000000025E-2</c:v>
                </c:pt>
                <c:pt idx="764">
                  <c:v>-8.3563000000000068E-2</c:v>
                </c:pt>
                <c:pt idx="765">
                  <c:v>-8.10805E-2</c:v>
                </c:pt>
                <c:pt idx="766">
                  <c:v>-7.8946000000000002E-2</c:v>
                </c:pt>
                <c:pt idx="767">
                  <c:v>-7.6302000000000023E-2</c:v>
                </c:pt>
                <c:pt idx="768">
                  <c:v>-7.3426199999999997E-2</c:v>
                </c:pt>
                <c:pt idx="769">
                  <c:v>-7.0617200000000033E-2</c:v>
                </c:pt>
                <c:pt idx="770">
                  <c:v>-6.7722100000000104E-2</c:v>
                </c:pt>
                <c:pt idx="771">
                  <c:v>-6.4823000000000033E-2</c:v>
                </c:pt>
                <c:pt idx="772">
                  <c:v>-6.1749499999999999E-2</c:v>
                </c:pt>
                <c:pt idx="773">
                  <c:v>-5.8838200000000014E-2</c:v>
                </c:pt>
                <c:pt idx="774">
                  <c:v>-5.5991300000000001E-2</c:v>
                </c:pt>
                <c:pt idx="775">
                  <c:v>-5.3004599999999999E-2</c:v>
                </c:pt>
                <c:pt idx="776">
                  <c:v>-5.0150699999999999E-2</c:v>
                </c:pt>
                <c:pt idx="777">
                  <c:v>-4.7073000000000004E-2</c:v>
                </c:pt>
                <c:pt idx="778">
                  <c:v>-4.4365800000000004E-2</c:v>
                </c:pt>
                <c:pt idx="779">
                  <c:v>-4.1696799999999999E-2</c:v>
                </c:pt>
                <c:pt idx="780">
                  <c:v>-3.90526E-2</c:v>
                </c:pt>
                <c:pt idx="781">
                  <c:v>-3.6517099999999997E-2</c:v>
                </c:pt>
                <c:pt idx="782">
                  <c:v>-3.4217200000000052E-2</c:v>
                </c:pt>
                <c:pt idx="783">
                  <c:v>-3.1884900000000056E-2</c:v>
                </c:pt>
                <c:pt idx="784">
                  <c:v>-2.9822100000000001E-2</c:v>
                </c:pt>
                <c:pt idx="785">
                  <c:v>-2.7914399999999999E-2</c:v>
                </c:pt>
                <c:pt idx="786">
                  <c:v>-2.5962699999999977E-2</c:v>
                </c:pt>
                <c:pt idx="787">
                  <c:v>-2.4157499999999978E-2</c:v>
                </c:pt>
                <c:pt idx="788">
                  <c:v>-2.2691599999999999E-2</c:v>
                </c:pt>
                <c:pt idx="789">
                  <c:v>-2.11176E-2</c:v>
                </c:pt>
                <c:pt idx="790">
                  <c:v>-1.9657999999999998E-2</c:v>
                </c:pt>
                <c:pt idx="791">
                  <c:v>-1.82183E-2</c:v>
                </c:pt>
                <c:pt idx="792">
                  <c:v>-1.7063999999999999E-2</c:v>
                </c:pt>
                <c:pt idx="793">
                  <c:v>-1.59141E-2</c:v>
                </c:pt>
                <c:pt idx="794">
                  <c:v>-1.4737399999999998E-2</c:v>
                </c:pt>
                <c:pt idx="795">
                  <c:v>-1.3720500000000137E-2</c:v>
                </c:pt>
                <c:pt idx="796">
                  <c:v>-1.2742699999999999E-2</c:v>
                </c:pt>
                <c:pt idx="797">
                  <c:v>-1.1766500000000122E-2</c:v>
                </c:pt>
                <c:pt idx="798">
                  <c:v>-1.0846900000000001E-2</c:v>
                </c:pt>
                <c:pt idx="799">
                  <c:v>-9.9839700000000208E-3</c:v>
                </c:pt>
                <c:pt idx="800">
                  <c:v>-9.0709700000000046E-3</c:v>
                </c:pt>
                <c:pt idx="801">
                  <c:v>-8.1004800000000748E-3</c:v>
                </c:pt>
                <c:pt idx="802">
                  <c:v>-7.0686100000000134E-3</c:v>
                </c:pt>
                <c:pt idx="803">
                  <c:v>-5.8554799999999997E-3</c:v>
                </c:pt>
                <c:pt idx="804">
                  <c:v>-4.8567600000000433E-3</c:v>
                </c:pt>
                <c:pt idx="805">
                  <c:v>-3.7357400000000052E-3</c:v>
                </c:pt>
                <c:pt idx="806">
                  <c:v>-2.5204699999999999E-3</c:v>
                </c:pt>
                <c:pt idx="807">
                  <c:v>-1.3592000000000061E-3</c:v>
                </c:pt>
                <c:pt idx="808">
                  <c:v>-3.5464200000000303E-5</c:v>
                </c:pt>
                <c:pt idx="809">
                  <c:v>1.3652400000000091E-3</c:v>
                </c:pt>
                <c:pt idx="810">
                  <c:v>2.7538200000000223E-3</c:v>
                </c:pt>
                <c:pt idx="811">
                  <c:v>4.2420100000000001E-3</c:v>
                </c:pt>
                <c:pt idx="812">
                  <c:v>5.9364500000000592E-3</c:v>
                </c:pt>
                <c:pt idx="813">
                  <c:v>7.5838800000000133E-3</c:v>
                </c:pt>
                <c:pt idx="814">
                  <c:v>9.2092300000000005E-3</c:v>
                </c:pt>
                <c:pt idx="815">
                  <c:v>1.0983400000000086E-2</c:v>
                </c:pt>
                <c:pt idx="816">
                  <c:v>1.2848800000000021E-2</c:v>
                </c:pt>
                <c:pt idx="817">
                  <c:v>1.47124E-2</c:v>
                </c:pt>
                <c:pt idx="818">
                  <c:v>1.6600000000000129E-2</c:v>
                </c:pt>
                <c:pt idx="819">
                  <c:v>1.84472E-2</c:v>
                </c:pt>
                <c:pt idx="820">
                  <c:v>2.0359800000000001E-2</c:v>
                </c:pt>
                <c:pt idx="821">
                  <c:v>2.2179100000000208E-2</c:v>
                </c:pt>
                <c:pt idx="822">
                  <c:v>2.3998399999999993E-2</c:v>
                </c:pt>
                <c:pt idx="823">
                  <c:v>2.5824E-2</c:v>
                </c:pt>
                <c:pt idx="824">
                  <c:v>2.7637300000000382E-2</c:v>
                </c:pt>
                <c:pt idx="825">
                  <c:v>2.93507E-2</c:v>
                </c:pt>
                <c:pt idx="826">
                  <c:v>3.1114099999999988E-2</c:v>
                </c:pt>
                <c:pt idx="827">
                  <c:v>3.2750000000000001E-2</c:v>
                </c:pt>
                <c:pt idx="828">
                  <c:v>3.4377400000000002E-2</c:v>
                </c:pt>
                <c:pt idx="829">
                  <c:v>3.59651E-2</c:v>
                </c:pt>
                <c:pt idx="830">
                  <c:v>3.746250000000001E-2</c:v>
                </c:pt>
                <c:pt idx="831">
                  <c:v>3.8928699999999997E-2</c:v>
                </c:pt>
                <c:pt idx="832">
                  <c:v>4.0353500000000014E-2</c:v>
                </c:pt>
                <c:pt idx="833">
                  <c:v>4.1592300000000013E-2</c:v>
                </c:pt>
                <c:pt idx="834">
                  <c:v>4.2951600000000013E-2</c:v>
                </c:pt>
                <c:pt idx="835">
                  <c:v>4.4199800000000004E-2</c:v>
                </c:pt>
                <c:pt idx="836">
                  <c:v>4.5449200000000002E-2</c:v>
                </c:pt>
                <c:pt idx="837">
                  <c:v>4.6615299999999998E-2</c:v>
                </c:pt>
                <c:pt idx="838">
                  <c:v>4.7734200000000428E-2</c:v>
                </c:pt>
                <c:pt idx="839">
                  <c:v>4.8815200000000003E-2</c:v>
                </c:pt>
                <c:pt idx="840">
                  <c:v>4.9845199999999985E-2</c:v>
                </c:pt>
                <c:pt idx="841">
                  <c:v>5.0802500000000132E-2</c:v>
                </c:pt>
                <c:pt idx="842">
                  <c:v>5.1741799999999998E-2</c:v>
                </c:pt>
                <c:pt idx="843">
                  <c:v>5.2679199999999975E-2</c:v>
                </c:pt>
                <c:pt idx="844">
                  <c:v>5.3600500000000002E-2</c:v>
                </c:pt>
                <c:pt idx="845">
                  <c:v>5.4548300000000001E-2</c:v>
                </c:pt>
                <c:pt idx="846">
                  <c:v>5.5497300000000034E-2</c:v>
                </c:pt>
                <c:pt idx="847">
                  <c:v>5.6327800000000004E-2</c:v>
                </c:pt>
                <c:pt idx="848">
                  <c:v>5.7277799999999997E-2</c:v>
                </c:pt>
                <c:pt idx="849">
                  <c:v>5.8251299999999985E-2</c:v>
                </c:pt>
                <c:pt idx="850">
                  <c:v>5.9218100000000003E-2</c:v>
                </c:pt>
                <c:pt idx="851">
                  <c:v>6.0217800000000002E-2</c:v>
                </c:pt>
                <c:pt idx="852">
                  <c:v>6.1107000000000002E-2</c:v>
                </c:pt>
                <c:pt idx="853">
                  <c:v>6.2077100000000003E-2</c:v>
                </c:pt>
                <c:pt idx="854">
                  <c:v>6.2922100000000009E-2</c:v>
                </c:pt>
                <c:pt idx="855">
                  <c:v>6.3862600000000588E-2</c:v>
                </c:pt>
                <c:pt idx="856">
                  <c:v>6.4921999999999994E-2</c:v>
                </c:pt>
                <c:pt idx="857">
                  <c:v>6.5889700000000009E-2</c:v>
                </c:pt>
                <c:pt idx="858">
                  <c:v>6.6829299999999994E-2</c:v>
                </c:pt>
                <c:pt idx="859">
                  <c:v>6.7789300000000011E-2</c:v>
                </c:pt>
                <c:pt idx="860">
                  <c:v>6.8792200000000581E-2</c:v>
                </c:pt>
                <c:pt idx="861">
                  <c:v>6.9776599999999994E-2</c:v>
                </c:pt>
                <c:pt idx="862">
                  <c:v>7.0798000000000194E-2</c:v>
                </c:pt>
                <c:pt idx="863">
                  <c:v>7.1760300000000013E-2</c:v>
                </c:pt>
                <c:pt idx="864">
                  <c:v>7.2713600000000808E-2</c:v>
                </c:pt>
                <c:pt idx="865">
                  <c:v>7.3644399999999985E-2</c:v>
                </c:pt>
                <c:pt idx="866">
                  <c:v>7.4700800000000123E-2</c:v>
                </c:pt>
                <c:pt idx="867">
                  <c:v>7.5612700000000033E-2</c:v>
                </c:pt>
                <c:pt idx="868">
                  <c:v>7.6674000000000006E-2</c:v>
                </c:pt>
                <c:pt idx="869">
                  <c:v>7.7516400000000651E-2</c:v>
                </c:pt>
                <c:pt idx="870">
                  <c:v>7.8437000000000034E-2</c:v>
                </c:pt>
                <c:pt idx="871">
                  <c:v>7.9425300000000004E-2</c:v>
                </c:pt>
                <c:pt idx="872">
                  <c:v>8.0290800000000065E-2</c:v>
                </c:pt>
                <c:pt idx="873">
                  <c:v>8.1179700000000007E-2</c:v>
                </c:pt>
                <c:pt idx="874">
                  <c:v>8.1994500000000026E-2</c:v>
                </c:pt>
                <c:pt idx="875">
                  <c:v>8.2836100000000024E-2</c:v>
                </c:pt>
                <c:pt idx="876">
                  <c:v>8.3756800000001214E-2</c:v>
                </c:pt>
                <c:pt idx="877">
                  <c:v>8.4610400000000044E-2</c:v>
                </c:pt>
                <c:pt idx="878">
                  <c:v>8.5509500000000044E-2</c:v>
                </c:pt>
                <c:pt idx="879">
                  <c:v>8.6314000000000002E-2</c:v>
                </c:pt>
                <c:pt idx="880">
                  <c:v>8.7096400000000046E-2</c:v>
                </c:pt>
                <c:pt idx="881">
                  <c:v>8.7932500000000011E-2</c:v>
                </c:pt>
                <c:pt idx="882">
                  <c:v>8.8704800000001111E-2</c:v>
                </c:pt>
                <c:pt idx="883">
                  <c:v>8.9425500000000047E-2</c:v>
                </c:pt>
                <c:pt idx="884">
                  <c:v>9.0206800000000045E-2</c:v>
                </c:pt>
                <c:pt idx="885">
                  <c:v>9.0929500000000024E-2</c:v>
                </c:pt>
                <c:pt idx="886">
                  <c:v>9.1683299999999995E-2</c:v>
                </c:pt>
                <c:pt idx="887">
                  <c:v>9.2408600000000007E-2</c:v>
                </c:pt>
                <c:pt idx="888">
                  <c:v>9.3164700000000225E-2</c:v>
                </c:pt>
                <c:pt idx="889">
                  <c:v>9.3788300000000047E-2</c:v>
                </c:pt>
                <c:pt idx="890">
                  <c:v>9.4602900000000045E-2</c:v>
                </c:pt>
                <c:pt idx="891">
                  <c:v>9.5274800000000048E-2</c:v>
                </c:pt>
                <c:pt idx="892">
                  <c:v>9.6034800000000267E-2</c:v>
                </c:pt>
                <c:pt idx="893">
                  <c:v>9.6769400000000005E-2</c:v>
                </c:pt>
                <c:pt idx="894">
                  <c:v>9.744520000000001E-2</c:v>
                </c:pt>
                <c:pt idx="895">
                  <c:v>9.8170600000000025E-2</c:v>
                </c:pt>
                <c:pt idx="896">
                  <c:v>9.8842400000000025E-2</c:v>
                </c:pt>
                <c:pt idx="897">
                  <c:v>9.9540800000000568E-2</c:v>
                </c:pt>
                <c:pt idx="898">
                  <c:v>0.10020999999999998</c:v>
                </c:pt>
                <c:pt idx="899">
                  <c:v>0.10087599999999998</c:v>
                </c:pt>
                <c:pt idx="900">
                  <c:v>0.10156900000000002</c:v>
                </c:pt>
                <c:pt idx="901">
                  <c:v>0.10228200000000012</c:v>
                </c:pt>
                <c:pt idx="902">
                  <c:v>0.10303000000000002</c:v>
                </c:pt>
                <c:pt idx="903">
                  <c:v>0.10377699999999999</c:v>
                </c:pt>
                <c:pt idx="904">
                  <c:v>0.10446600000000029</c:v>
                </c:pt>
                <c:pt idx="905">
                  <c:v>0.10525900000000002</c:v>
                </c:pt>
                <c:pt idx="906">
                  <c:v>0.10600400000000022</c:v>
                </c:pt>
                <c:pt idx="907">
                  <c:v>0.106809</c:v>
                </c:pt>
                <c:pt idx="908">
                  <c:v>0.10751400000000012</c:v>
                </c:pt>
                <c:pt idx="909">
                  <c:v>0.10828900000000002</c:v>
                </c:pt>
                <c:pt idx="910">
                  <c:v>0.10901600000000022</c:v>
                </c:pt>
                <c:pt idx="911">
                  <c:v>0.109859</c:v>
                </c:pt>
                <c:pt idx="912">
                  <c:v>0.11063000000000002</c:v>
                </c:pt>
                <c:pt idx="913">
                  <c:v>0.11137699999999998</c:v>
                </c:pt>
                <c:pt idx="914">
                  <c:v>0.112151</c:v>
                </c:pt>
                <c:pt idx="915">
                  <c:v>0.11295699999999995</c:v>
                </c:pt>
                <c:pt idx="916">
                  <c:v>0.113747</c:v>
                </c:pt>
                <c:pt idx="917">
                  <c:v>0.11445699999999998</c:v>
                </c:pt>
                <c:pt idx="918">
                  <c:v>0.11525000000000002</c:v>
                </c:pt>
                <c:pt idx="919">
                  <c:v>0.11604100000000002</c:v>
                </c:pt>
                <c:pt idx="920">
                  <c:v>0.11690600000000002</c:v>
                </c:pt>
                <c:pt idx="921">
                  <c:v>0.117589</c:v>
                </c:pt>
                <c:pt idx="922">
                  <c:v>0.118587</c:v>
                </c:pt>
                <c:pt idx="923">
                  <c:v>0.11961300000000002</c:v>
                </c:pt>
                <c:pt idx="924">
                  <c:v>0.12032200000000012</c:v>
                </c:pt>
                <c:pt idx="925">
                  <c:v>0.12128899999999998</c:v>
                </c:pt>
                <c:pt idx="926">
                  <c:v>0.12212500000000086</c:v>
                </c:pt>
                <c:pt idx="927">
                  <c:v>0.12307300000000022</c:v>
                </c:pt>
                <c:pt idx="928">
                  <c:v>0.12368300000000022</c:v>
                </c:pt>
                <c:pt idx="929">
                  <c:v>0.12461800000000002</c:v>
                </c:pt>
                <c:pt idx="930">
                  <c:v>0.12545700000000001</c:v>
                </c:pt>
                <c:pt idx="931">
                  <c:v>0.12624500000000041</c:v>
                </c:pt>
                <c:pt idx="932">
                  <c:v>0.12707099999999988</c:v>
                </c:pt>
                <c:pt idx="933">
                  <c:v>0.12792500000000001</c:v>
                </c:pt>
                <c:pt idx="934">
                  <c:v>0.12861999999999998</c:v>
                </c:pt>
                <c:pt idx="935">
                  <c:v>0.12946700000000044</c:v>
                </c:pt>
                <c:pt idx="936">
                  <c:v>0.130355</c:v>
                </c:pt>
                <c:pt idx="937">
                  <c:v>0.13112699999999997</c:v>
                </c:pt>
                <c:pt idx="938">
                  <c:v>0.13192599999999999</c:v>
                </c:pt>
                <c:pt idx="939">
                  <c:v>0.132687</c:v>
                </c:pt>
                <c:pt idx="940">
                  <c:v>0.13354900000000094</c:v>
                </c:pt>
                <c:pt idx="941">
                  <c:v>0.13409199999999999</c:v>
                </c:pt>
                <c:pt idx="942">
                  <c:v>0.13494900000000137</c:v>
                </c:pt>
                <c:pt idx="943">
                  <c:v>0.13574100000000044</c:v>
                </c:pt>
                <c:pt idx="944">
                  <c:v>0.13649900000000117</c:v>
                </c:pt>
                <c:pt idx="945">
                  <c:v>0.137153</c:v>
                </c:pt>
                <c:pt idx="946">
                  <c:v>0.13803699999999999</c:v>
                </c:pt>
                <c:pt idx="947">
                  <c:v>0.13876100000000041</c:v>
                </c:pt>
                <c:pt idx="948">
                  <c:v>0.13936200000000001</c:v>
                </c:pt>
                <c:pt idx="949">
                  <c:v>0.14038700000000001</c:v>
                </c:pt>
                <c:pt idx="950">
                  <c:v>0.14105200000000001</c:v>
                </c:pt>
                <c:pt idx="951">
                  <c:v>0.14196600000000117</c:v>
                </c:pt>
                <c:pt idx="952">
                  <c:v>0.14272499999999999</c:v>
                </c:pt>
                <c:pt idx="953">
                  <c:v>0.14369699999999999</c:v>
                </c:pt>
                <c:pt idx="954">
                  <c:v>0.14443200000000117</c:v>
                </c:pt>
                <c:pt idx="955">
                  <c:v>0.14505499999999999</c:v>
                </c:pt>
                <c:pt idx="956">
                  <c:v>0.14596700000000137</c:v>
                </c:pt>
                <c:pt idx="957">
                  <c:v>0.14666799999999999</c:v>
                </c:pt>
                <c:pt idx="958">
                  <c:v>0.14765300000000001</c:v>
                </c:pt>
                <c:pt idx="959">
                  <c:v>0.14857799999999999</c:v>
                </c:pt>
                <c:pt idx="960">
                  <c:v>0.14940600000000137</c:v>
                </c:pt>
                <c:pt idx="961">
                  <c:v>0.15007400000000001</c:v>
                </c:pt>
                <c:pt idx="962">
                  <c:v>0.15114200000000041</c:v>
                </c:pt>
                <c:pt idx="963">
                  <c:v>0.15216700000000041</c:v>
                </c:pt>
                <c:pt idx="964">
                  <c:v>0.15288800000000041</c:v>
                </c:pt>
                <c:pt idx="965">
                  <c:v>0.15400200000000044</c:v>
                </c:pt>
                <c:pt idx="966">
                  <c:v>0.15457699999999999</c:v>
                </c:pt>
                <c:pt idx="967">
                  <c:v>0.15570700000000137</c:v>
                </c:pt>
                <c:pt idx="968">
                  <c:v>0.15664000000000103</c:v>
                </c:pt>
                <c:pt idx="969">
                  <c:v>0.1579970000000018</c:v>
                </c:pt>
                <c:pt idx="970">
                  <c:v>0.15862000000000001</c:v>
                </c:pt>
                <c:pt idx="971">
                  <c:v>0.15944200000000197</c:v>
                </c:pt>
                <c:pt idx="972">
                  <c:v>0.16046600000000041</c:v>
                </c:pt>
                <c:pt idx="973">
                  <c:v>0.161609</c:v>
                </c:pt>
                <c:pt idx="974">
                  <c:v>0.16254700000000041</c:v>
                </c:pt>
                <c:pt idx="975">
                  <c:v>0.16364000000000001</c:v>
                </c:pt>
                <c:pt idx="976">
                  <c:v>0.16460900000000001</c:v>
                </c:pt>
                <c:pt idx="977">
                  <c:v>0.16565099999999988</c:v>
                </c:pt>
                <c:pt idx="978">
                  <c:v>0.166659</c:v>
                </c:pt>
                <c:pt idx="979">
                  <c:v>0.16781399999999999</c:v>
                </c:pt>
                <c:pt idx="980">
                  <c:v>0.16916200000000001</c:v>
                </c:pt>
                <c:pt idx="981">
                  <c:v>0.17019599999999999</c:v>
                </c:pt>
                <c:pt idx="982">
                  <c:v>0.17166200000000001</c:v>
                </c:pt>
                <c:pt idx="983">
                  <c:v>0.17258599999999999</c:v>
                </c:pt>
                <c:pt idx="984">
                  <c:v>0.17355000000000001</c:v>
                </c:pt>
                <c:pt idx="985">
                  <c:v>0.17495000000000024</c:v>
                </c:pt>
                <c:pt idx="986">
                  <c:v>0.17639800000000044</c:v>
                </c:pt>
                <c:pt idx="987">
                  <c:v>0.17773800000000117</c:v>
                </c:pt>
                <c:pt idx="988">
                  <c:v>0.17933099999999999</c:v>
                </c:pt>
                <c:pt idx="989">
                  <c:v>0.18090000000000117</c:v>
                </c:pt>
                <c:pt idx="990">
                  <c:v>0.18187700000000001</c:v>
                </c:pt>
                <c:pt idx="991">
                  <c:v>0.18329700000000146</c:v>
                </c:pt>
                <c:pt idx="992">
                  <c:v>0.18471400000000157</c:v>
                </c:pt>
                <c:pt idx="993">
                  <c:v>0.18668000000000001</c:v>
                </c:pt>
                <c:pt idx="994">
                  <c:v>0.18797000000000041</c:v>
                </c:pt>
                <c:pt idx="995">
                  <c:v>0.18933500000000103</c:v>
                </c:pt>
                <c:pt idx="996">
                  <c:v>0.19073699999999999</c:v>
                </c:pt>
                <c:pt idx="997">
                  <c:v>0.192555</c:v>
                </c:pt>
                <c:pt idx="998">
                  <c:v>0.19358300000000001</c:v>
                </c:pt>
                <c:pt idx="999">
                  <c:v>0.195629</c:v>
                </c:pt>
                <c:pt idx="1000">
                  <c:v>0.19684499999999999</c:v>
                </c:pt>
                <c:pt idx="1001">
                  <c:v>0.19819500000000001</c:v>
                </c:pt>
                <c:pt idx="1002">
                  <c:v>0.19909700000000041</c:v>
                </c:pt>
                <c:pt idx="1003">
                  <c:v>0.20103799999999999</c:v>
                </c:pt>
                <c:pt idx="1004">
                  <c:v>0.20175999999999999</c:v>
                </c:pt>
                <c:pt idx="1005">
                  <c:v>0.20301300000000044</c:v>
                </c:pt>
                <c:pt idx="1006">
                  <c:v>0.205183</c:v>
                </c:pt>
                <c:pt idx="1007">
                  <c:v>0.205875</c:v>
                </c:pt>
                <c:pt idx="1008">
                  <c:v>0.20708199999999999</c:v>
                </c:pt>
                <c:pt idx="1009">
                  <c:v>0.20862</c:v>
                </c:pt>
                <c:pt idx="1010">
                  <c:v>0.20961299999999999</c:v>
                </c:pt>
                <c:pt idx="1011">
                  <c:v>0.21124100000000137</c:v>
                </c:pt>
                <c:pt idx="1012">
                  <c:v>0.21201900000000137</c:v>
                </c:pt>
                <c:pt idx="1013">
                  <c:v>0.21315799999999999</c:v>
                </c:pt>
                <c:pt idx="1014">
                  <c:v>0.21424400000000157</c:v>
                </c:pt>
                <c:pt idx="1015">
                  <c:v>0.21544900000000197</c:v>
                </c:pt>
                <c:pt idx="1016">
                  <c:v>0.21662100000000001</c:v>
                </c:pt>
                <c:pt idx="1017">
                  <c:v>0.21699600000000174</c:v>
                </c:pt>
                <c:pt idx="1018">
                  <c:v>0.21826700000000157</c:v>
                </c:pt>
                <c:pt idx="1019">
                  <c:v>0.21894900000000209</c:v>
                </c:pt>
                <c:pt idx="1020">
                  <c:v>0.22079499999999999</c:v>
                </c:pt>
                <c:pt idx="1021">
                  <c:v>0.22092200000000001</c:v>
                </c:pt>
                <c:pt idx="1022">
                  <c:v>0.222164</c:v>
                </c:pt>
                <c:pt idx="1023">
                  <c:v>0.222631</c:v>
                </c:pt>
                <c:pt idx="1024">
                  <c:v>0.22389899999999999</c:v>
                </c:pt>
                <c:pt idx="1025">
                  <c:v>0.22479299999999999</c:v>
                </c:pt>
                <c:pt idx="1026">
                  <c:v>0.22536100000000001</c:v>
                </c:pt>
                <c:pt idx="1027">
                  <c:v>0.22592699999999999</c:v>
                </c:pt>
                <c:pt idx="1028">
                  <c:v>0.22795199999999999</c:v>
                </c:pt>
                <c:pt idx="1029">
                  <c:v>0.22784299999999999</c:v>
                </c:pt>
                <c:pt idx="1030">
                  <c:v>0.22840099999999999</c:v>
                </c:pt>
                <c:pt idx="1031">
                  <c:v>0.229355</c:v>
                </c:pt>
                <c:pt idx="1032">
                  <c:v>0.23027300000000001</c:v>
                </c:pt>
                <c:pt idx="1033">
                  <c:v>0.23091100000000117</c:v>
                </c:pt>
                <c:pt idx="1034">
                  <c:v>0.23179100000000041</c:v>
                </c:pt>
                <c:pt idx="1035">
                  <c:v>0.23253399999999999</c:v>
                </c:pt>
                <c:pt idx="1036">
                  <c:v>0.23327200000000001</c:v>
                </c:pt>
                <c:pt idx="1037">
                  <c:v>0.23396700000000117</c:v>
                </c:pt>
                <c:pt idx="1038">
                  <c:v>0.23500299999999999</c:v>
                </c:pt>
                <c:pt idx="1039">
                  <c:v>0.23585600000000001</c:v>
                </c:pt>
                <c:pt idx="1040">
                  <c:v>0.23695099999999999</c:v>
                </c:pt>
                <c:pt idx="1041">
                  <c:v>0.237678</c:v>
                </c:pt>
                <c:pt idx="1042">
                  <c:v>0.23849200000000123</c:v>
                </c:pt>
                <c:pt idx="1043">
                  <c:v>0.23935500000000001</c:v>
                </c:pt>
                <c:pt idx="1044">
                  <c:v>0.24027100000000001</c:v>
                </c:pt>
                <c:pt idx="1045">
                  <c:v>0.24113200000000001</c:v>
                </c:pt>
                <c:pt idx="1046">
                  <c:v>0.24205099999999999</c:v>
                </c:pt>
                <c:pt idx="1047">
                  <c:v>0.24297199999999999</c:v>
                </c:pt>
                <c:pt idx="1048">
                  <c:v>0.24375600000000044</c:v>
                </c:pt>
                <c:pt idx="1049">
                  <c:v>0.24465000000000001</c:v>
                </c:pt>
                <c:pt idx="1050">
                  <c:v>0.24567700000000001</c:v>
                </c:pt>
                <c:pt idx="1051">
                  <c:v>0.24651800000000132</c:v>
                </c:pt>
                <c:pt idx="1052">
                  <c:v>0.2474440000000018</c:v>
                </c:pt>
                <c:pt idx="1053">
                  <c:v>0.24836800000000117</c:v>
                </c:pt>
                <c:pt idx="1054">
                  <c:v>0.24941200000000174</c:v>
                </c:pt>
                <c:pt idx="1055">
                  <c:v>0.25041000000000002</c:v>
                </c:pt>
                <c:pt idx="1056">
                  <c:v>0.25141400000000008</c:v>
                </c:pt>
                <c:pt idx="1057">
                  <c:v>0.25248900000000002</c:v>
                </c:pt>
                <c:pt idx="1058">
                  <c:v>0.253579</c:v>
                </c:pt>
                <c:pt idx="1059">
                  <c:v>0.25470699999999996</c:v>
                </c:pt>
                <c:pt idx="1060">
                  <c:v>0.25589300000000004</c:v>
                </c:pt>
                <c:pt idx="1061">
                  <c:v>0.25717800000000002</c:v>
                </c:pt>
                <c:pt idx="1062">
                  <c:v>0.25838400000000195</c:v>
                </c:pt>
                <c:pt idx="1063">
                  <c:v>0.25982400000000194</c:v>
                </c:pt>
                <c:pt idx="1064">
                  <c:v>0.26113099999999995</c:v>
                </c:pt>
                <c:pt idx="1065">
                  <c:v>0.26251400000000008</c:v>
                </c:pt>
                <c:pt idx="1066">
                  <c:v>0.26397900000000002</c:v>
                </c:pt>
                <c:pt idx="1067">
                  <c:v>0.26546900000000001</c:v>
                </c:pt>
                <c:pt idx="1068">
                  <c:v>0.266988000000002</c:v>
                </c:pt>
                <c:pt idx="1069">
                  <c:v>0.26851000000000008</c:v>
                </c:pt>
                <c:pt idx="1070">
                  <c:v>0.270123</c:v>
                </c:pt>
                <c:pt idx="1071">
                  <c:v>0.271762</c:v>
                </c:pt>
                <c:pt idx="1072">
                  <c:v>0.27347700000000008</c:v>
                </c:pt>
                <c:pt idx="1073">
                  <c:v>0.27517000000000008</c:v>
                </c:pt>
                <c:pt idx="1074">
                  <c:v>0.27693800000000002</c:v>
                </c:pt>
                <c:pt idx="1075">
                  <c:v>0.27872200000000008</c:v>
                </c:pt>
                <c:pt idx="1076">
                  <c:v>0.28051800000000032</c:v>
                </c:pt>
                <c:pt idx="1077">
                  <c:v>0.28238300000000038</c:v>
                </c:pt>
                <c:pt idx="1078">
                  <c:v>0.284223</c:v>
                </c:pt>
                <c:pt idx="1079">
                  <c:v>0.28617900000000002</c:v>
                </c:pt>
                <c:pt idx="1080">
                  <c:v>0.28814800000000002</c:v>
                </c:pt>
                <c:pt idx="1081">
                  <c:v>0.29016900000000001</c:v>
                </c:pt>
                <c:pt idx="1082">
                  <c:v>0.29215400000000002</c:v>
                </c:pt>
                <c:pt idx="1083">
                  <c:v>0.29422800000000032</c:v>
                </c:pt>
                <c:pt idx="1084">
                  <c:v>0.29629500000000003</c:v>
                </c:pt>
                <c:pt idx="1085">
                  <c:v>0.29845000000000038</c:v>
                </c:pt>
                <c:pt idx="1086">
                  <c:v>0.30053200000000002</c:v>
                </c:pt>
                <c:pt idx="1087">
                  <c:v>0.30266000000000032</c:v>
                </c:pt>
                <c:pt idx="1088">
                  <c:v>0.30483300000000002</c:v>
                </c:pt>
                <c:pt idx="1089">
                  <c:v>0.30702800000000252</c:v>
                </c:pt>
                <c:pt idx="1090">
                  <c:v>0.309195</c:v>
                </c:pt>
                <c:pt idx="1091">
                  <c:v>0.31142500000000217</c:v>
                </c:pt>
                <c:pt idx="1092">
                  <c:v>0.31373800000000002</c:v>
                </c:pt>
                <c:pt idx="1093">
                  <c:v>0.31592100000000217</c:v>
                </c:pt>
                <c:pt idx="1094">
                  <c:v>0.31816100000000008</c:v>
                </c:pt>
                <c:pt idx="1095">
                  <c:v>0.32040900000000194</c:v>
                </c:pt>
                <c:pt idx="1096">
                  <c:v>0.32267100000000032</c:v>
                </c:pt>
                <c:pt idx="1097">
                  <c:v>0.32493600000000195</c:v>
                </c:pt>
                <c:pt idx="1098">
                  <c:v>0.32724000000000031</c:v>
                </c:pt>
                <c:pt idx="1099">
                  <c:v>0.32953300000000002</c:v>
                </c:pt>
                <c:pt idx="1100">
                  <c:v>0.33180900000000252</c:v>
                </c:pt>
                <c:pt idx="1101">
                  <c:v>0.33409600000000211</c:v>
                </c:pt>
                <c:pt idx="1102">
                  <c:v>0.33640200000000292</c:v>
                </c:pt>
                <c:pt idx="1103">
                  <c:v>0.33859100000000031</c:v>
                </c:pt>
                <c:pt idx="1104">
                  <c:v>0.34097700000000031</c:v>
                </c:pt>
                <c:pt idx="1105">
                  <c:v>0.34331300000000031</c:v>
                </c:pt>
                <c:pt idx="1106">
                  <c:v>0.34567700000000001</c:v>
                </c:pt>
                <c:pt idx="1107">
                  <c:v>0.347993</c:v>
                </c:pt>
                <c:pt idx="1108">
                  <c:v>0.35030600000000217</c:v>
                </c:pt>
                <c:pt idx="1109">
                  <c:v>0.35265300000000011</c:v>
                </c:pt>
                <c:pt idx="1110">
                  <c:v>0.35503600000000002</c:v>
                </c:pt>
                <c:pt idx="1111">
                  <c:v>0.35738700000000218</c:v>
                </c:pt>
                <c:pt idx="1112">
                  <c:v>0.35972200000000032</c:v>
                </c:pt>
                <c:pt idx="1113">
                  <c:v>0.36209200000000002</c:v>
                </c:pt>
                <c:pt idx="1114">
                  <c:v>0.36444100000000001</c:v>
                </c:pt>
                <c:pt idx="1115">
                  <c:v>0.366761</c:v>
                </c:pt>
                <c:pt idx="1116">
                  <c:v>0.36907100000000032</c:v>
                </c:pt>
                <c:pt idx="1117">
                  <c:v>0.37135900000000038</c:v>
                </c:pt>
                <c:pt idx="1118">
                  <c:v>0.37359500000000001</c:v>
                </c:pt>
                <c:pt idx="1119">
                  <c:v>0.37585500000000038</c:v>
                </c:pt>
                <c:pt idx="1120">
                  <c:v>0.37808500000000217</c:v>
                </c:pt>
                <c:pt idx="1121">
                  <c:v>0.38025300000000001</c:v>
                </c:pt>
                <c:pt idx="1122">
                  <c:v>0.38245000000000218</c:v>
                </c:pt>
                <c:pt idx="1123">
                  <c:v>0.38463200000000008</c:v>
                </c:pt>
                <c:pt idx="1124">
                  <c:v>0.38680600000000342</c:v>
                </c:pt>
                <c:pt idx="1125">
                  <c:v>0.38896800000000292</c:v>
                </c:pt>
                <c:pt idx="1126">
                  <c:v>0.39111500000000032</c:v>
                </c:pt>
                <c:pt idx="1127">
                  <c:v>0.39326400000000195</c:v>
                </c:pt>
                <c:pt idx="1128">
                  <c:v>0.39541800000000354</c:v>
                </c:pt>
                <c:pt idx="1129">
                  <c:v>0.39756700000000206</c:v>
                </c:pt>
                <c:pt idx="1130">
                  <c:v>0.39967300000000194</c:v>
                </c:pt>
                <c:pt idx="1131">
                  <c:v>0.40187800000000218</c:v>
                </c:pt>
                <c:pt idx="1132">
                  <c:v>0.40402700000000008</c:v>
                </c:pt>
                <c:pt idx="1133">
                  <c:v>0.406167</c:v>
                </c:pt>
                <c:pt idx="1134">
                  <c:v>0.40831500000000032</c:v>
                </c:pt>
                <c:pt idx="1135">
                  <c:v>0.41046100000000002</c:v>
                </c:pt>
                <c:pt idx="1136">
                  <c:v>0.41260000000000002</c:v>
                </c:pt>
                <c:pt idx="1137">
                  <c:v>0.41473499999999996</c:v>
                </c:pt>
                <c:pt idx="1138">
                  <c:v>0.41688700000000217</c:v>
                </c:pt>
                <c:pt idx="1139">
                  <c:v>0.41899400000000031</c:v>
                </c:pt>
                <c:pt idx="1140">
                  <c:v>0.42118100000000008</c:v>
                </c:pt>
                <c:pt idx="1141">
                  <c:v>0.42332700000000217</c:v>
                </c:pt>
                <c:pt idx="1142">
                  <c:v>0.42546900000000032</c:v>
                </c:pt>
                <c:pt idx="1143">
                  <c:v>0.42763100000000004</c:v>
                </c:pt>
                <c:pt idx="1144">
                  <c:v>0.42978400000000194</c:v>
                </c:pt>
                <c:pt idx="1145">
                  <c:v>0.43193900000000002</c:v>
                </c:pt>
                <c:pt idx="1146">
                  <c:v>0.43411100000000002</c:v>
                </c:pt>
                <c:pt idx="1147">
                  <c:v>0.43625200000000008</c:v>
                </c:pt>
                <c:pt idx="1148">
                  <c:v>0.43841100000000038</c:v>
                </c:pt>
                <c:pt idx="1149">
                  <c:v>0.440585</c:v>
                </c:pt>
                <c:pt idx="1150">
                  <c:v>0.44275199999999998</c:v>
                </c:pt>
                <c:pt idx="1151">
                  <c:v>0.44491900000000001</c:v>
                </c:pt>
                <c:pt idx="1152">
                  <c:v>0.4470900000000001</c:v>
                </c:pt>
                <c:pt idx="1153">
                  <c:v>0.44925899999999996</c:v>
                </c:pt>
                <c:pt idx="1154">
                  <c:v>0.451455</c:v>
                </c:pt>
                <c:pt idx="1155">
                  <c:v>0.453623</c:v>
                </c:pt>
                <c:pt idx="1156">
                  <c:v>0.45579299999999995</c:v>
                </c:pt>
                <c:pt idx="1157">
                  <c:v>0.45798200000000194</c:v>
                </c:pt>
                <c:pt idx="1158">
                  <c:v>0.46017800000000031</c:v>
                </c:pt>
                <c:pt idx="1159">
                  <c:v>0.46234600000000031</c:v>
                </c:pt>
                <c:pt idx="1160">
                  <c:v>0.4645510000000001</c:v>
                </c:pt>
                <c:pt idx="1161">
                  <c:v>0.46675500000000003</c:v>
                </c:pt>
                <c:pt idx="1162">
                  <c:v>0.46895200000000031</c:v>
                </c:pt>
                <c:pt idx="1163">
                  <c:v>0.47116000000000002</c:v>
                </c:pt>
                <c:pt idx="1164">
                  <c:v>0.47336400000000217</c:v>
                </c:pt>
                <c:pt idx="1165">
                  <c:v>0.47557900000000031</c:v>
                </c:pt>
                <c:pt idx="1166">
                  <c:v>0.47780700000000031</c:v>
                </c:pt>
                <c:pt idx="1167">
                  <c:v>0.4800310000000001</c:v>
                </c:pt>
                <c:pt idx="1168">
                  <c:v>0.48224900000000004</c:v>
                </c:pt>
                <c:pt idx="1169">
                  <c:v>0.48447500000000032</c:v>
                </c:pt>
                <c:pt idx="1170">
                  <c:v>0.48672900000000002</c:v>
                </c:pt>
                <c:pt idx="1171">
                  <c:v>0.48896100000000031</c:v>
                </c:pt>
                <c:pt idx="1172">
                  <c:v>0.49121400000000032</c:v>
                </c:pt>
                <c:pt idx="1173">
                  <c:v>0.49345300000000031</c:v>
                </c:pt>
                <c:pt idx="1174">
                  <c:v>0.49567100000000008</c:v>
                </c:pt>
                <c:pt idx="1175">
                  <c:v>0.49793100000000001</c:v>
                </c:pt>
                <c:pt idx="1176">
                  <c:v>0.50017699999999565</c:v>
                </c:pt>
                <c:pt idx="1177">
                  <c:v>0.50244</c:v>
                </c:pt>
                <c:pt idx="1178">
                  <c:v>0.50471299999999553</c:v>
                </c:pt>
                <c:pt idx="1179">
                  <c:v>0.5069629999999945</c:v>
                </c:pt>
                <c:pt idx="1180">
                  <c:v>0.50924000000000003</c:v>
                </c:pt>
                <c:pt idx="1181">
                  <c:v>0.51150699999999427</c:v>
                </c:pt>
                <c:pt idx="1182">
                  <c:v>0.51380999999999999</c:v>
                </c:pt>
                <c:pt idx="1183">
                  <c:v>0.51605800000000002</c:v>
                </c:pt>
                <c:pt idx="1184">
                  <c:v>0.51832900000000004</c:v>
                </c:pt>
                <c:pt idx="1185">
                  <c:v>0.52063300000000001</c:v>
                </c:pt>
                <c:pt idx="1186">
                  <c:v>0.52289500000000388</c:v>
                </c:pt>
                <c:pt idx="1187">
                  <c:v>0.52523900000000001</c:v>
                </c:pt>
                <c:pt idx="1188">
                  <c:v>0.52750900000000001</c:v>
                </c:pt>
                <c:pt idx="1189">
                  <c:v>0.52979900000000435</c:v>
                </c:pt>
                <c:pt idx="1190">
                  <c:v>0.53212400000000004</c:v>
                </c:pt>
                <c:pt idx="1191">
                  <c:v>0.53444199999999997</c:v>
                </c:pt>
                <c:pt idx="1192">
                  <c:v>0.53673999999999999</c:v>
                </c:pt>
                <c:pt idx="1193">
                  <c:v>0.53903100000000004</c:v>
                </c:pt>
                <c:pt idx="1194">
                  <c:v>0.54138900000000001</c:v>
                </c:pt>
                <c:pt idx="1195">
                  <c:v>0.54369299999999998</c:v>
                </c:pt>
                <c:pt idx="1196">
                  <c:v>0.54604600000000003</c:v>
                </c:pt>
                <c:pt idx="1197">
                  <c:v>0.54834899999999998</c:v>
                </c:pt>
                <c:pt idx="1198">
                  <c:v>0.55066199999999998</c:v>
                </c:pt>
                <c:pt idx="1199">
                  <c:v>0.55300800000000061</c:v>
                </c:pt>
                <c:pt idx="1200">
                  <c:v>0.55533100000000002</c:v>
                </c:pt>
                <c:pt idx="1201">
                  <c:v>0.55767999999999995</c:v>
                </c:pt>
                <c:pt idx="1202">
                  <c:v>0.56003000000000003</c:v>
                </c:pt>
                <c:pt idx="1203">
                  <c:v>0.56238100000000002</c:v>
                </c:pt>
                <c:pt idx="1204">
                  <c:v>0.56474200000000063</c:v>
                </c:pt>
                <c:pt idx="1205">
                  <c:v>0.56710000000000005</c:v>
                </c:pt>
                <c:pt idx="1206">
                  <c:v>0.56945900000000005</c:v>
                </c:pt>
                <c:pt idx="1207">
                  <c:v>0.57182800000000433</c:v>
                </c:pt>
                <c:pt idx="1208">
                  <c:v>0.57418800000000003</c:v>
                </c:pt>
                <c:pt idx="1209">
                  <c:v>0.57656199999999957</c:v>
                </c:pt>
                <c:pt idx="1210">
                  <c:v>0.57895099999999999</c:v>
                </c:pt>
                <c:pt idx="1211">
                  <c:v>0.58132599999999957</c:v>
                </c:pt>
                <c:pt idx="1212">
                  <c:v>0.5837019999999995</c:v>
                </c:pt>
                <c:pt idx="1213">
                  <c:v>0.58607999999999949</c:v>
                </c:pt>
                <c:pt idx="1214">
                  <c:v>0.58846199999999416</c:v>
                </c:pt>
                <c:pt idx="1215">
                  <c:v>0.5908809999999961</c:v>
                </c:pt>
                <c:pt idx="1216">
                  <c:v>0.5932429999999953</c:v>
                </c:pt>
                <c:pt idx="1217">
                  <c:v>0.59564099999999998</c:v>
                </c:pt>
                <c:pt idx="1218">
                  <c:v>0.59801899999999553</c:v>
                </c:pt>
                <c:pt idx="1219">
                  <c:v>0.60048500000000005</c:v>
                </c:pt>
                <c:pt idx="1220">
                  <c:v>0.60283500000000434</c:v>
                </c:pt>
                <c:pt idx="1221">
                  <c:v>0.60513600000000001</c:v>
                </c:pt>
                <c:pt idx="1222">
                  <c:v>0.60763400000000434</c:v>
                </c:pt>
                <c:pt idx="1223">
                  <c:v>0.61005600000000004</c:v>
                </c:pt>
                <c:pt idx="1224">
                  <c:v>0.61248899999999951</c:v>
                </c:pt>
                <c:pt idx="1225">
                  <c:v>0.61490400000000434</c:v>
                </c:pt>
                <c:pt idx="1226">
                  <c:v>0.61732799999999999</c:v>
                </c:pt>
                <c:pt idx="1227">
                  <c:v>0.61973500000000503</c:v>
                </c:pt>
                <c:pt idx="1228">
                  <c:v>0.62218899999999999</c:v>
                </c:pt>
                <c:pt idx="1229">
                  <c:v>0.62460500000000585</c:v>
                </c:pt>
                <c:pt idx="1230">
                  <c:v>0.62704200000000065</c:v>
                </c:pt>
                <c:pt idx="1231">
                  <c:v>0.62947900000000434</c:v>
                </c:pt>
                <c:pt idx="1232">
                  <c:v>0.63190900000000505</c:v>
                </c:pt>
                <c:pt idx="1233">
                  <c:v>0.6343569999999995</c:v>
                </c:pt>
                <c:pt idx="1234">
                  <c:v>0.63679000000000596</c:v>
                </c:pt>
                <c:pt idx="1235">
                  <c:v>0.63923300000000005</c:v>
                </c:pt>
                <c:pt idx="1236">
                  <c:v>0.64168300000000433</c:v>
                </c:pt>
                <c:pt idx="1237">
                  <c:v>0.64411300000000005</c:v>
                </c:pt>
                <c:pt idx="1238">
                  <c:v>0.64657900000000434</c:v>
                </c:pt>
                <c:pt idx="1239">
                  <c:v>0.64902600000000388</c:v>
                </c:pt>
                <c:pt idx="1240">
                  <c:v>0.65149200000000063</c:v>
                </c:pt>
                <c:pt idx="1241">
                  <c:v>0.65394500000000777</c:v>
                </c:pt>
                <c:pt idx="1242">
                  <c:v>0.65640200000000004</c:v>
                </c:pt>
                <c:pt idx="1243">
                  <c:v>0.65886299999999998</c:v>
                </c:pt>
                <c:pt idx="1244">
                  <c:v>0.66131799999999996</c:v>
                </c:pt>
                <c:pt idx="1245">
                  <c:v>0.66382500000000777</c:v>
                </c:pt>
                <c:pt idx="1246">
                  <c:v>0.66628299999999996</c:v>
                </c:pt>
                <c:pt idx="1247">
                  <c:v>0.66875500000000698</c:v>
                </c:pt>
                <c:pt idx="1248">
                  <c:v>0.67122800000000504</c:v>
                </c:pt>
                <c:pt idx="1249">
                  <c:v>0.67371200000000064</c:v>
                </c:pt>
                <c:pt idx="1250">
                  <c:v>0.67619800000000585</c:v>
                </c:pt>
                <c:pt idx="1251">
                  <c:v>0.67866800000000505</c:v>
                </c:pt>
                <c:pt idx="1252">
                  <c:v>0.68115199999999998</c:v>
                </c:pt>
                <c:pt idx="1253">
                  <c:v>0.68365500000000434</c:v>
                </c:pt>
                <c:pt idx="1254">
                  <c:v>0.68613500000000005</c:v>
                </c:pt>
                <c:pt idx="1255">
                  <c:v>0.68863300000000005</c:v>
                </c:pt>
                <c:pt idx="1256">
                  <c:v>0.69112700000000005</c:v>
                </c:pt>
                <c:pt idx="1257">
                  <c:v>0.69363200000000003</c:v>
                </c:pt>
                <c:pt idx="1258">
                  <c:v>0.69613100000000061</c:v>
                </c:pt>
                <c:pt idx="1259">
                  <c:v>0.69866300000000003</c:v>
                </c:pt>
                <c:pt idx="1260">
                  <c:v>0.70115700000000003</c:v>
                </c:pt>
                <c:pt idx="1261">
                  <c:v>0.70367600000000063</c:v>
                </c:pt>
                <c:pt idx="1262">
                  <c:v>0.70615899999999998</c:v>
                </c:pt>
                <c:pt idx="1263">
                  <c:v>0.70867600000000064</c:v>
                </c:pt>
                <c:pt idx="1264">
                  <c:v>0.71117900000000434</c:v>
                </c:pt>
                <c:pt idx="1265">
                  <c:v>0.71355500000000005</c:v>
                </c:pt>
                <c:pt idx="1266">
                  <c:v>0.71617900000000434</c:v>
                </c:pt>
                <c:pt idx="1267">
                  <c:v>0.71880900000000503</c:v>
                </c:pt>
                <c:pt idx="1268">
                  <c:v>0.72132900000000388</c:v>
                </c:pt>
                <c:pt idx="1269">
                  <c:v>0.72386399999999951</c:v>
                </c:pt>
                <c:pt idx="1270">
                  <c:v>0.72638899999999951</c:v>
                </c:pt>
                <c:pt idx="1271">
                  <c:v>0.72885599999999995</c:v>
                </c:pt>
                <c:pt idx="1272">
                  <c:v>0.73160099999999995</c:v>
                </c:pt>
                <c:pt idx="1273">
                  <c:v>0.73395900000000502</c:v>
                </c:pt>
                <c:pt idx="1274">
                  <c:v>0.73647399999999996</c:v>
                </c:pt>
                <c:pt idx="1275">
                  <c:v>0.73905299999999996</c:v>
                </c:pt>
                <c:pt idx="1276">
                  <c:v>0.74158299999999611</c:v>
                </c:pt>
                <c:pt idx="1277">
                  <c:v>0.74410399999999999</c:v>
                </c:pt>
                <c:pt idx="1278">
                  <c:v>0.74667300000000503</c:v>
                </c:pt>
                <c:pt idx="1279">
                  <c:v>0.74921000000000004</c:v>
                </c:pt>
                <c:pt idx="1280">
                  <c:v>0.75176299999999996</c:v>
                </c:pt>
                <c:pt idx="1281">
                  <c:v>0.75431800000000004</c:v>
                </c:pt>
                <c:pt idx="1282">
                  <c:v>0.75678600000000062</c:v>
                </c:pt>
                <c:pt idx="1283">
                  <c:v>0.75934200000000063</c:v>
                </c:pt>
                <c:pt idx="1284">
                  <c:v>0.76195200000000063</c:v>
                </c:pt>
                <c:pt idx="1285">
                  <c:v>0.76448700000000003</c:v>
                </c:pt>
                <c:pt idx="1286">
                  <c:v>0.76703100000000435</c:v>
                </c:pt>
                <c:pt idx="1287">
                  <c:v>0.76962900000000856</c:v>
                </c:pt>
                <c:pt idx="1288">
                  <c:v>0.77216600000000002</c:v>
                </c:pt>
                <c:pt idx="1289">
                  <c:v>0.77473700000000434</c:v>
                </c:pt>
                <c:pt idx="1290">
                  <c:v>0.77728399999999997</c:v>
                </c:pt>
                <c:pt idx="1291">
                  <c:v>0.77983000000000469</c:v>
                </c:pt>
                <c:pt idx="1292">
                  <c:v>0.78235399999999611</c:v>
                </c:pt>
                <c:pt idx="1293">
                  <c:v>0.78498900000000005</c:v>
                </c:pt>
                <c:pt idx="1294">
                  <c:v>0.78756999999999611</c:v>
                </c:pt>
                <c:pt idx="1295">
                  <c:v>0.79008400000000001</c:v>
                </c:pt>
                <c:pt idx="1296">
                  <c:v>0.79273300000000002</c:v>
                </c:pt>
                <c:pt idx="1297">
                  <c:v>0.79525000000000001</c:v>
                </c:pt>
                <c:pt idx="1298">
                  <c:v>0.79776400000000003</c:v>
                </c:pt>
                <c:pt idx="1299">
                  <c:v>0.80037000000000003</c:v>
                </c:pt>
                <c:pt idx="1300">
                  <c:v>0.80297499999999999</c:v>
                </c:pt>
                <c:pt idx="1301">
                  <c:v>0.80550900000000003</c:v>
                </c:pt>
                <c:pt idx="1302">
                  <c:v>0.808361</c:v>
                </c:pt>
                <c:pt idx="1303">
                  <c:v>0.81069700000000411</c:v>
                </c:pt>
                <c:pt idx="1304">
                  <c:v>0.81333900000000003</c:v>
                </c:pt>
                <c:pt idx="1305">
                  <c:v>0.81598099999999996</c:v>
                </c:pt>
                <c:pt idx="1306">
                  <c:v>0.81849000000000005</c:v>
                </c:pt>
                <c:pt idx="1307">
                  <c:v>0.82113100000000061</c:v>
                </c:pt>
                <c:pt idx="1308">
                  <c:v>0.82377800000000434</c:v>
                </c:pt>
                <c:pt idx="1309">
                  <c:v>0.82631299999999519</c:v>
                </c:pt>
                <c:pt idx="1310">
                  <c:v>0.82892900000000502</c:v>
                </c:pt>
                <c:pt idx="1311">
                  <c:v>0.83148</c:v>
                </c:pt>
                <c:pt idx="1312">
                  <c:v>0.83408199999999999</c:v>
                </c:pt>
                <c:pt idx="1313">
                  <c:v>0.83665400000000434</c:v>
                </c:pt>
                <c:pt idx="1314">
                  <c:v>0.83925300000000003</c:v>
                </c:pt>
                <c:pt idx="1315">
                  <c:v>0.84188499999999999</c:v>
                </c:pt>
                <c:pt idx="1316">
                  <c:v>0.84446599999999949</c:v>
                </c:pt>
                <c:pt idx="1317">
                  <c:v>0.84707200000000005</c:v>
                </c:pt>
                <c:pt idx="1318">
                  <c:v>0.84964800000000584</c:v>
                </c:pt>
                <c:pt idx="1319">
                  <c:v>0.85230600000000001</c:v>
                </c:pt>
                <c:pt idx="1320">
                  <c:v>0.85488500000000434</c:v>
                </c:pt>
                <c:pt idx="1321">
                  <c:v>0.85745899999999997</c:v>
                </c:pt>
                <c:pt idx="1322">
                  <c:v>0.85974900000000698</c:v>
                </c:pt>
                <c:pt idx="1323">
                  <c:v>0.86271100000000434</c:v>
                </c:pt>
                <c:pt idx="1324">
                  <c:v>0.86529800000000434</c:v>
                </c:pt>
                <c:pt idx="1325">
                  <c:v>0.86793100000000434</c:v>
                </c:pt>
                <c:pt idx="1326">
                  <c:v>0.87055400000000005</c:v>
                </c:pt>
                <c:pt idx="1327">
                  <c:v>0.87315399999999999</c:v>
                </c:pt>
                <c:pt idx="1328">
                  <c:v>0.87575800000000503</c:v>
                </c:pt>
                <c:pt idx="1329">
                  <c:v>0.87833700000000003</c:v>
                </c:pt>
                <c:pt idx="1330">
                  <c:v>0.8809399999999995</c:v>
                </c:pt>
                <c:pt idx="1331">
                  <c:v>0.883571</c:v>
                </c:pt>
                <c:pt idx="1332">
                  <c:v>0.88619899999999996</c:v>
                </c:pt>
                <c:pt idx="1333">
                  <c:v>0.88878599999999996</c:v>
                </c:pt>
                <c:pt idx="1334">
                  <c:v>0.89149400000000001</c:v>
                </c:pt>
                <c:pt idx="1335">
                  <c:v>0.89412800000000003</c:v>
                </c:pt>
                <c:pt idx="1336">
                  <c:v>0.89673400000000003</c:v>
                </c:pt>
                <c:pt idx="1337">
                  <c:v>0.89932199999999951</c:v>
                </c:pt>
                <c:pt idx="1338">
                  <c:v>0.90198900000000004</c:v>
                </c:pt>
                <c:pt idx="1339">
                  <c:v>0.90463400000000005</c:v>
                </c:pt>
                <c:pt idx="1340">
                  <c:v>0.90728299999999495</c:v>
                </c:pt>
                <c:pt idx="1341">
                  <c:v>0.90988000000000002</c:v>
                </c:pt>
                <c:pt idx="1342">
                  <c:v>0.91252800000000001</c:v>
                </c:pt>
                <c:pt idx="1343">
                  <c:v>0.91508599999999996</c:v>
                </c:pt>
                <c:pt idx="1344">
                  <c:v>0.91773099999999996</c:v>
                </c:pt>
                <c:pt idx="1345">
                  <c:v>0.92041399999999496</c:v>
                </c:pt>
                <c:pt idx="1346">
                  <c:v>0.92300099999999996</c:v>
                </c:pt>
                <c:pt idx="1347">
                  <c:v>0.92567600000000005</c:v>
                </c:pt>
                <c:pt idx="1348">
                  <c:v>0.92841199999999957</c:v>
                </c:pt>
                <c:pt idx="1349">
                  <c:v>0.93088199999999999</c:v>
                </c:pt>
                <c:pt idx="1350">
                  <c:v>0.93356399999999495</c:v>
                </c:pt>
                <c:pt idx="1351">
                  <c:v>0.93618699999999611</c:v>
                </c:pt>
                <c:pt idx="1352">
                  <c:v>0.93875500000000434</c:v>
                </c:pt>
                <c:pt idx="1353">
                  <c:v>0.94142899999999996</c:v>
                </c:pt>
                <c:pt idx="1354">
                  <c:v>0.94405300000000003</c:v>
                </c:pt>
                <c:pt idx="1355">
                  <c:v>0.94663399999999998</c:v>
                </c:pt>
                <c:pt idx="1356">
                  <c:v>0.94937899999999997</c:v>
                </c:pt>
                <c:pt idx="1357">
                  <c:v>0.95196499999999951</c:v>
                </c:pt>
                <c:pt idx="1358">
                  <c:v>0.95454499999999998</c:v>
                </c:pt>
                <c:pt idx="1359">
                  <c:v>0.95713300000000001</c:v>
                </c:pt>
                <c:pt idx="1360">
                  <c:v>0.95984200000000064</c:v>
                </c:pt>
                <c:pt idx="1361">
                  <c:v>0.96249099999999999</c:v>
                </c:pt>
                <c:pt idx="1362">
                  <c:v>0.96512900000000434</c:v>
                </c:pt>
                <c:pt idx="1363">
                  <c:v>0.96774300000000435</c:v>
                </c:pt>
                <c:pt idx="1364">
                  <c:v>0.97031699999999566</c:v>
                </c:pt>
                <c:pt idx="1365">
                  <c:v>0.97305699999999951</c:v>
                </c:pt>
                <c:pt idx="1366">
                  <c:v>0.97539100000000434</c:v>
                </c:pt>
                <c:pt idx="1367">
                  <c:v>0.97828999999999999</c:v>
                </c:pt>
                <c:pt idx="1368">
                  <c:v>0.9808789999999995</c:v>
                </c:pt>
                <c:pt idx="1369">
                  <c:v>0.98353499999999427</c:v>
                </c:pt>
                <c:pt idx="1370">
                  <c:v>0.98620699999999495</c:v>
                </c:pt>
                <c:pt idx="1371">
                  <c:v>0.98884899999999998</c:v>
                </c:pt>
                <c:pt idx="1372">
                  <c:v>0.99148899999999496</c:v>
                </c:pt>
                <c:pt idx="1373">
                  <c:v>0.99408699999999495</c:v>
                </c:pt>
                <c:pt idx="1374">
                  <c:v>0.99678599999999951</c:v>
                </c:pt>
                <c:pt idx="1375">
                  <c:v>0.9993509999999961</c:v>
                </c:pt>
                <c:pt idx="1376">
                  <c:v>1.0020100000000001</c:v>
                </c:pt>
                <c:pt idx="1377">
                  <c:v>1.00464</c:v>
                </c:pt>
                <c:pt idx="1378">
                  <c:v>1.00725</c:v>
                </c:pt>
                <c:pt idx="1379">
                  <c:v>1.0098999999999887</c:v>
                </c:pt>
                <c:pt idx="1380">
                  <c:v>1.01257</c:v>
                </c:pt>
                <c:pt idx="1381">
                  <c:v>1.0152299999999905</c:v>
                </c:pt>
                <c:pt idx="1382">
                  <c:v>1.0178099999999912</c:v>
                </c:pt>
                <c:pt idx="1383">
                  <c:v>1.0204800000000001</c:v>
                </c:pt>
                <c:pt idx="1384">
                  <c:v>1.0231299999999905</c:v>
                </c:pt>
                <c:pt idx="1385">
                  <c:v>1.0258799999999912</c:v>
                </c:pt>
                <c:pt idx="1386">
                  <c:v>1.02837</c:v>
                </c:pt>
                <c:pt idx="1387">
                  <c:v>1.03101</c:v>
                </c:pt>
                <c:pt idx="1388">
                  <c:v>1.0336999999999903</c:v>
                </c:pt>
                <c:pt idx="1389">
                  <c:v>1.03634</c:v>
                </c:pt>
                <c:pt idx="1390">
                  <c:v>1.03894</c:v>
                </c:pt>
                <c:pt idx="1391">
                  <c:v>1.0416199999999998</c:v>
                </c:pt>
                <c:pt idx="1392">
                  <c:v>1.0442199999999999</c:v>
                </c:pt>
                <c:pt idx="1393">
                  <c:v>1.0468599999999999</c:v>
                </c:pt>
                <c:pt idx="1394">
                  <c:v>1.04955</c:v>
                </c:pt>
                <c:pt idx="1395">
                  <c:v>1.05223</c:v>
                </c:pt>
                <c:pt idx="1396">
                  <c:v>1.0548199999999999</c:v>
                </c:pt>
                <c:pt idx="1397">
                  <c:v>1.0574699999999913</c:v>
                </c:pt>
                <c:pt idx="1398">
                  <c:v>1.06006</c:v>
                </c:pt>
                <c:pt idx="1399">
                  <c:v>1.0627199999999999</c:v>
                </c:pt>
                <c:pt idx="1400">
                  <c:v>1.0653699999999922</c:v>
                </c:pt>
                <c:pt idx="1401">
                  <c:v>1.0679799999999922</c:v>
                </c:pt>
                <c:pt idx="1402">
                  <c:v>1.07064</c:v>
                </c:pt>
                <c:pt idx="1403">
                  <c:v>1.07324</c:v>
                </c:pt>
                <c:pt idx="1404">
                  <c:v>1.07612</c:v>
                </c:pt>
                <c:pt idx="1405">
                  <c:v>1.0784499999999999</c:v>
                </c:pt>
                <c:pt idx="1406">
                  <c:v>1.0811199999999999</c:v>
                </c:pt>
                <c:pt idx="1407">
                  <c:v>1.0837899999999998</c:v>
                </c:pt>
                <c:pt idx="1408">
                  <c:v>1.0864400000000001</c:v>
                </c:pt>
                <c:pt idx="1409">
                  <c:v>1.0891</c:v>
                </c:pt>
                <c:pt idx="1410">
                  <c:v>1.09168</c:v>
                </c:pt>
                <c:pt idx="1411">
                  <c:v>1.0943099999999999</c:v>
                </c:pt>
                <c:pt idx="1412">
                  <c:v>1.09694</c:v>
                </c:pt>
                <c:pt idx="1413">
                  <c:v>1.09958</c:v>
                </c:pt>
                <c:pt idx="1414">
                  <c:v>1.1022000000000001</c:v>
                </c:pt>
                <c:pt idx="1415">
                  <c:v>1.10483</c:v>
                </c:pt>
                <c:pt idx="1416">
                  <c:v>1.1073599999999999</c:v>
                </c:pt>
                <c:pt idx="1417">
                  <c:v>1.1101399999999999</c:v>
                </c:pt>
                <c:pt idx="1418">
                  <c:v>1.11277</c:v>
                </c:pt>
                <c:pt idx="1419">
                  <c:v>1.1153999999999922</c:v>
                </c:pt>
                <c:pt idx="1420">
                  <c:v>1.1180800000000077</c:v>
                </c:pt>
                <c:pt idx="1421">
                  <c:v>1.12066</c:v>
                </c:pt>
                <c:pt idx="1422">
                  <c:v>1.12334</c:v>
                </c:pt>
                <c:pt idx="1423">
                  <c:v>1.1259399999999922</c:v>
                </c:pt>
                <c:pt idx="1424">
                  <c:v>1.12859</c:v>
                </c:pt>
                <c:pt idx="1425">
                  <c:v>1.1312500000000001</c:v>
                </c:pt>
                <c:pt idx="1426">
                  <c:v>1.13385</c:v>
                </c:pt>
                <c:pt idx="1427">
                  <c:v>1.1365000000000001</c:v>
                </c:pt>
                <c:pt idx="1428">
                  <c:v>1.13917</c:v>
                </c:pt>
                <c:pt idx="1429">
                  <c:v>1.1417599999999999</c:v>
                </c:pt>
                <c:pt idx="1430">
                  <c:v>1.1444300000000001</c:v>
                </c:pt>
                <c:pt idx="1431">
                  <c:v>1.1470499999999999</c:v>
                </c:pt>
                <c:pt idx="1432">
                  <c:v>1.1496500000000001</c:v>
                </c:pt>
                <c:pt idx="1433">
                  <c:v>1.1523300000000001</c:v>
                </c:pt>
                <c:pt idx="1434">
                  <c:v>1.1549499999999999</c:v>
                </c:pt>
                <c:pt idx="1435">
                  <c:v>1.1575899999999999</c:v>
                </c:pt>
                <c:pt idx="1436">
                  <c:v>1.1602100000000077</c:v>
                </c:pt>
                <c:pt idx="1437">
                  <c:v>1.1629100000000001</c:v>
                </c:pt>
                <c:pt idx="1438">
                  <c:v>1.1655</c:v>
                </c:pt>
                <c:pt idx="1439">
                  <c:v>1.16812</c:v>
                </c:pt>
                <c:pt idx="1440">
                  <c:v>1.1707700000000001</c:v>
                </c:pt>
                <c:pt idx="1441">
                  <c:v>1.17343</c:v>
                </c:pt>
                <c:pt idx="1442">
                  <c:v>1.176040000000008</c:v>
                </c:pt>
                <c:pt idx="1443">
                  <c:v>1.17872</c:v>
                </c:pt>
                <c:pt idx="1444">
                  <c:v>1.1813499999999999</c:v>
                </c:pt>
                <c:pt idx="1445">
                  <c:v>1.1839899999999999</c:v>
                </c:pt>
                <c:pt idx="1446">
                  <c:v>1.1866300000000001</c:v>
                </c:pt>
                <c:pt idx="1447">
                  <c:v>1.1892499999999999</c:v>
                </c:pt>
                <c:pt idx="1448">
                  <c:v>1.1918500000000001</c:v>
                </c:pt>
                <c:pt idx="1449">
                  <c:v>1.1945100000000077</c:v>
                </c:pt>
                <c:pt idx="1450">
                  <c:v>1.1974</c:v>
                </c:pt>
                <c:pt idx="1451">
                  <c:v>1.1998500000000001</c:v>
                </c:pt>
                <c:pt idx="1452">
                  <c:v>1.2024699999999922</c:v>
                </c:pt>
                <c:pt idx="1453">
                  <c:v>1.2050899999999998</c:v>
                </c:pt>
                <c:pt idx="1454">
                  <c:v>1.2077399999999889</c:v>
                </c:pt>
                <c:pt idx="1455">
                  <c:v>1.2104299999999912</c:v>
                </c:pt>
                <c:pt idx="1456">
                  <c:v>1.2129999999999905</c:v>
                </c:pt>
                <c:pt idx="1457">
                  <c:v>1.2156499999999912</c:v>
                </c:pt>
                <c:pt idx="1458">
                  <c:v>1.21828</c:v>
                </c:pt>
                <c:pt idx="1459">
                  <c:v>1.2209099999999922</c:v>
                </c:pt>
                <c:pt idx="1460">
                  <c:v>1.2234699999999896</c:v>
                </c:pt>
                <c:pt idx="1461">
                  <c:v>1.22621</c:v>
                </c:pt>
                <c:pt idx="1462">
                  <c:v>1.2288199999999998</c:v>
                </c:pt>
                <c:pt idx="1463">
                  <c:v>1.2314499999999922</c:v>
                </c:pt>
                <c:pt idx="1464">
                  <c:v>1.2341199999999999</c:v>
                </c:pt>
                <c:pt idx="1465">
                  <c:v>1.23671</c:v>
                </c:pt>
                <c:pt idx="1466">
                  <c:v>1.2393399999999914</c:v>
                </c:pt>
                <c:pt idx="1467">
                  <c:v>1.2419899999999922</c:v>
                </c:pt>
                <c:pt idx="1468">
                  <c:v>1.24461</c:v>
                </c:pt>
                <c:pt idx="1469">
                  <c:v>1.24725</c:v>
                </c:pt>
                <c:pt idx="1470">
                  <c:v>1.2498599999999978</c:v>
                </c:pt>
                <c:pt idx="1471">
                  <c:v>1.2524999999999922</c:v>
                </c:pt>
                <c:pt idx="1472">
                  <c:v>1.25515</c:v>
                </c:pt>
                <c:pt idx="1473">
                  <c:v>1.2577699999999892</c:v>
                </c:pt>
                <c:pt idx="1474">
                  <c:v>1.26041</c:v>
                </c:pt>
                <c:pt idx="1475">
                  <c:v>1.2630699999999913</c:v>
                </c:pt>
                <c:pt idx="1476">
                  <c:v>1.2657199999999922</c:v>
                </c:pt>
                <c:pt idx="1477">
                  <c:v>1.2683199999999999</c:v>
                </c:pt>
                <c:pt idx="1478">
                  <c:v>1.2709199999999998</c:v>
                </c:pt>
                <c:pt idx="1479">
                  <c:v>1.2736599999999998</c:v>
                </c:pt>
                <c:pt idx="1480">
                  <c:v>1.27617</c:v>
                </c:pt>
                <c:pt idx="1481">
                  <c:v>1.2787899999999999</c:v>
                </c:pt>
                <c:pt idx="1482">
                  <c:v>1.2813999999999905</c:v>
                </c:pt>
                <c:pt idx="1483">
                  <c:v>1.2840400000000001</c:v>
                </c:pt>
                <c:pt idx="1484">
                  <c:v>1.2866599999999999</c:v>
                </c:pt>
                <c:pt idx="1485">
                  <c:v>1.28928</c:v>
                </c:pt>
                <c:pt idx="1486">
                  <c:v>1.2919199999999922</c:v>
                </c:pt>
                <c:pt idx="1487">
                  <c:v>1.2945599999999999</c:v>
                </c:pt>
                <c:pt idx="1488">
                  <c:v>1.2971599999999999</c:v>
                </c:pt>
                <c:pt idx="1489">
                  <c:v>1.2997699999999905</c:v>
                </c:pt>
                <c:pt idx="1490">
                  <c:v>1.3024199999999999</c:v>
                </c:pt>
                <c:pt idx="1491">
                  <c:v>1.30504</c:v>
                </c:pt>
                <c:pt idx="1492">
                  <c:v>1.3076599999999998</c:v>
                </c:pt>
                <c:pt idx="1493">
                  <c:v>1.31029</c:v>
                </c:pt>
                <c:pt idx="1494">
                  <c:v>1.31287</c:v>
                </c:pt>
                <c:pt idx="1495">
                  <c:v>1.31548</c:v>
                </c:pt>
                <c:pt idx="1496">
                  <c:v>1.31809</c:v>
                </c:pt>
                <c:pt idx="1497">
                  <c:v>1.3207</c:v>
                </c:pt>
                <c:pt idx="1498">
                  <c:v>1.32335</c:v>
                </c:pt>
                <c:pt idx="1499">
                  <c:v>1.3260400000000001</c:v>
                </c:pt>
                <c:pt idx="1500">
                  <c:v>1.3285499999999999</c:v>
                </c:pt>
                <c:pt idx="1501">
                  <c:v>1.33117</c:v>
                </c:pt>
                <c:pt idx="1502">
                  <c:v>1.33413</c:v>
                </c:pt>
                <c:pt idx="1503">
                  <c:v>1.33643</c:v>
                </c:pt>
                <c:pt idx="1504">
                  <c:v>1.33897</c:v>
                </c:pt>
                <c:pt idx="1505">
                  <c:v>1.3416699999999913</c:v>
                </c:pt>
                <c:pt idx="1506">
                  <c:v>1.3442700000000001</c:v>
                </c:pt>
                <c:pt idx="1507">
                  <c:v>1.3468899999999999</c:v>
                </c:pt>
                <c:pt idx="1508">
                  <c:v>1.34948</c:v>
                </c:pt>
                <c:pt idx="1509">
                  <c:v>1.3520799999999999</c:v>
                </c:pt>
                <c:pt idx="1510">
                  <c:v>1.3547</c:v>
                </c:pt>
                <c:pt idx="1511">
                  <c:v>1.35727</c:v>
                </c:pt>
                <c:pt idx="1512">
                  <c:v>1.3598699999999913</c:v>
                </c:pt>
                <c:pt idx="1513">
                  <c:v>1.3625700000000001</c:v>
                </c:pt>
                <c:pt idx="1514">
                  <c:v>1.3651199999999999</c:v>
                </c:pt>
                <c:pt idx="1515">
                  <c:v>1.36774</c:v>
                </c:pt>
                <c:pt idx="1516">
                  <c:v>1.3703500000000077</c:v>
                </c:pt>
                <c:pt idx="1517">
                  <c:v>1.3724000000000001</c:v>
                </c:pt>
                <c:pt idx="1518">
                  <c:v>1.3754599999999999</c:v>
                </c:pt>
                <c:pt idx="1519">
                  <c:v>1.3780800000000077</c:v>
                </c:pt>
                <c:pt idx="1520">
                  <c:v>1.3807100000000001</c:v>
                </c:pt>
                <c:pt idx="1521">
                  <c:v>1.3832899999999999</c:v>
                </c:pt>
                <c:pt idx="1522">
                  <c:v>1.3858699999999922</c:v>
                </c:pt>
                <c:pt idx="1523">
                  <c:v>1.38846</c:v>
                </c:pt>
                <c:pt idx="1524">
                  <c:v>1.3909499999999999</c:v>
                </c:pt>
                <c:pt idx="1525">
                  <c:v>1.39358</c:v>
                </c:pt>
                <c:pt idx="1526">
                  <c:v>1.3961399999999999</c:v>
                </c:pt>
                <c:pt idx="1527">
                  <c:v>1.3987499999999999</c:v>
                </c:pt>
                <c:pt idx="1528">
                  <c:v>1.4012799999999905</c:v>
                </c:pt>
                <c:pt idx="1529">
                  <c:v>1.4038599999999912</c:v>
                </c:pt>
                <c:pt idx="1530">
                  <c:v>1.4063199999999998</c:v>
                </c:pt>
                <c:pt idx="1531">
                  <c:v>1.4090199999999922</c:v>
                </c:pt>
                <c:pt idx="1532">
                  <c:v>1.4115299999999846</c:v>
                </c:pt>
                <c:pt idx="1533">
                  <c:v>1.41408</c:v>
                </c:pt>
                <c:pt idx="1534">
                  <c:v>1.4166399999999912</c:v>
                </c:pt>
                <c:pt idx="1535">
                  <c:v>1.4191899999999922</c:v>
                </c:pt>
                <c:pt idx="1536">
                  <c:v>1.4217699999999862</c:v>
                </c:pt>
                <c:pt idx="1537">
                  <c:v>1.4243299999999905</c:v>
                </c:pt>
                <c:pt idx="1538">
                  <c:v>1.4268699999999905</c:v>
                </c:pt>
                <c:pt idx="1539">
                  <c:v>1.4294299999999862</c:v>
                </c:pt>
                <c:pt idx="1540">
                  <c:v>1.4319799999999889</c:v>
                </c:pt>
                <c:pt idx="1541">
                  <c:v>1.43455</c:v>
                </c:pt>
                <c:pt idx="1542">
                  <c:v>1.4370999999999889</c:v>
                </c:pt>
                <c:pt idx="1543">
                  <c:v>1.4396799999999903</c:v>
                </c:pt>
                <c:pt idx="1544">
                  <c:v>1.44258</c:v>
                </c:pt>
                <c:pt idx="1545">
                  <c:v>1.44478</c:v>
                </c:pt>
                <c:pt idx="1546">
                  <c:v>1.4473199999999922</c:v>
                </c:pt>
                <c:pt idx="1547">
                  <c:v>1.4498699999999864</c:v>
                </c:pt>
                <c:pt idx="1548">
                  <c:v>1.45241</c:v>
                </c:pt>
                <c:pt idx="1549">
                  <c:v>1.45495</c:v>
                </c:pt>
                <c:pt idx="1550">
                  <c:v>1.4575299999999864</c:v>
                </c:pt>
                <c:pt idx="1551">
                  <c:v>1.4600599999999999</c:v>
                </c:pt>
                <c:pt idx="1552">
                  <c:v>1.46261</c:v>
                </c:pt>
                <c:pt idx="1553">
                  <c:v>1.4651099999999913</c:v>
                </c:pt>
                <c:pt idx="1554">
                  <c:v>1.4676599999999922</c:v>
                </c:pt>
                <c:pt idx="1555">
                  <c:v>1.47021</c:v>
                </c:pt>
                <c:pt idx="1556">
                  <c:v>1.4727299999999905</c:v>
                </c:pt>
                <c:pt idx="1557">
                  <c:v>1.4752399999999914</c:v>
                </c:pt>
                <c:pt idx="1558">
                  <c:v>1.4778299999999862</c:v>
                </c:pt>
                <c:pt idx="1559">
                  <c:v>1.4803199999999999</c:v>
                </c:pt>
                <c:pt idx="1560">
                  <c:v>1.48288</c:v>
                </c:pt>
                <c:pt idx="1561">
                  <c:v>1.4853899999999998</c:v>
                </c:pt>
                <c:pt idx="1562">
                  <c:v>1.4879099999999903</c:v>
                </c:pt>
                <c:pt idx="1563">
                  <c:v>1.49044</c:v>
                </c:pt>
                <c:pt idx="1564">
                  <c:v>1.4929699999999912</c:v>
                </c:pt>
                <c:pt idx="1565">
                  <c:v>1.4954899999999998</c:v>
                </c:pt>
                <c:pt idx="1566">
                  <c:v>1.4980199999999999</c:v>
                </c:pt>
                <c:pt idx="1567">
                  <c:v>1.5005299999999913</c:v>
                </c:pt>
                <c:pt idx="1568">
                  <c:v>1.5030599999999998</c:v>
                </c:pt>
                <c:pt idx="1569">
                  <c:v>1.5055699999999903</c:v>
                </c:pt>
                <c:pt idx="1570">
                  <c:v>1.5080800000000001</c:v>
                </c:pt>
                <c:pt idx="1571">
                  <c:v>1.51061</c:v>
                </c:pt>
                <c:pt idx="1572">
                  <c:v>1.5130899999999998</c:v>
                </c:pt>
                <c:pt idx="1573">
                  <c:v>1.5155799999999922</c:v>
                </c:pt>
                <c:pt idx="1574">
                  <c:v>1.51814</c:v>
                </c:pt>
                <c:pt idx="1575">
                  <c:v>1.5206299999999919</c:v>
                </c:pt>
                <c:pt idx="1576">
                  <c:v>1.5231399999999922</c:v>
                </c:pt>
                <c:pt idx="1577">
                  <c:v>1.5256899999999998</c:v>
                </c:pt>
                <c:pt idx="1578">
                  <c:v>1.5281499999999999</c:v>
                </c:pt>
                <c:pt idx="1579">
                  <c:v>1.5306199999999999</c:v>
                </c:pt>
                <c:pt idx="1580">
                  <c:v>1.5331399999999922</c:v>
                </c:pt>
                <c:pt idx="1581">
                  <c:v>1.5356299999999889</c:v>
                </c:pt>
                <c:pt idx="1582">
                  <c:v>1.53813</c:v>
                </c:pt>
                <c:pt idx="1583">
                  <c:v>1.5406299999999922</c:v>
                </c:pt>
                <c:pt idx="1584">
                  <c:v>1.5431199999999998</c:v>
                </c:pt>
                <c:pt idx="1585">
                  <c:v>1.5456399999999912</c:v>
                </c:pt>
                <c:pt idx="1586">
                  <c:v>1.5481100000000001</c:v>
                </c:pt>
                <c:pt idx="1587">
                  <c:v>1.5506</c:v>
                </c:pt>
                <c:pt idx="1588">
                  <c:v>1.55308</c:v>
                </c:pt>
                <c:pt idx="1589">
                  <c:v>1.55548</c:v>
                </c:pt>
                <c:pt idx="1590">
                  <c:v>1.55809</c:v>
                </c:pt>
                <c:pt idx="1591">
                  <c:v>1.56057</c:v>
                </c:pt>
                <c:pt idx="1592">
                  <c:v>1.56307</c:v>
                </c:pt>
                <c:pt idx="1593">
                  <c:v>1.5655699999999912</c:v>
                </c:pt>
                <c:pt idx="1594">
                  <c:v>1.5680499999999999</c:v>
                </c:pt>
                <c:pt idx="1595">
                  <c:v>1.5705199999999999</c:v>
                </c:pt>
                <c:pt idx="1596">
                  <c:v>1.5729899999999999</c:v>
                </c:pt>
                <c:pt idx="1597">
                  <c:v>1.5755299999999905</c:v>
                </c:pt>
                <c:pt idx="1598">
                  <c:v>1.5780000000000001</c:v>
                </c:pt>
                <c:pt idx="1599">
                  <c:v>1.5804800000000001</c:v>
                </c:pt>
                <c:pt idx="1600">
                  <c:v>1.58297</c:v>
                </c:pt>
                <c:pt idx="1601">
                  <c:v>1.5854899999999998</c:v>
                </c:pt>
                <c:pt idx="1602">
                  <c:v>1.5879299999999903</c:v>
                </c:pt>
                <c:pt idx="1603">
                  <c:v>1.5904100000000001</c:v>
                </c:pt>
                <c:pt idx="1604">
                  <c:v>1.59287</c:v>
                </c:pt>
                <c:pt idx="1605">
                  <c:v>1.5953599999999999</c:v>
                </c:pt>
                <c:pt idx="1606">
                  <c:v>1.59785</c:v>
                </c:pt>
                <c:pt idx="1607">
                  <c:v>1.60032</c:v>
                </c:pt>
                <c:pt idx="1608">
                  <c:v>1.6027899999999999</c:v>
                </c:pt>
                <c:pt idx="1609">
                  <c:v>1.6052599999999999</c:v>
                </c:pt>
                <c:pt idx="1610">
                  <c:v>1.6077599999999999</c:v>
                </c:pt>
                <c:pt idx="1611">
                  <c:v>1.6102300000000001</c:v>
                </c:pt>
                <c:pt idx="1612">
                  <c:v>1.61269</c:v>
                </c:pt>
                <c:pt idx="1613">
                  <c:v>1.6151599999999999</c:v>
                </c:pt>
                <c:pt idx="1614">
                  <c:v>1.6176699999999922</c:v>
                </c:pt>
                <c:pt idx="1615">
                  <c:v>1.62012</c:v>
                </c:pt>
                <c:pt idx="1616">
                  <c:v>1.62259</c:v>
                </c:pt>
                <c:pt idx="1617">
                  <c:v>1.6250500000000001</c:v>
                </c:pt>
                <c:pt idx="1618">
                  <c:v>1.6275199999999999</c:v>
                </c:pt>
                <c:pt idx="1619">
                  <c:v>1.62995</c:v>
                </c:pt>
                <c:pt idx="1620">
                  <c:v>1.6323799999999999</c:v>
                </c:pt>
                <c:pt idx="1621">
                  <c:v>1.6349100000000001</c:v>
                </c:pt>
                <c:pt idx="1622">
                  <c:v>1.6373899999999999</c:v>
                </c:pt>
                <c:pt idx="1623">
                  <c:v>1.6398299999999912</c:v>
                </c:pt>
                <c:pt idx="1624">
                  <c:v>1.6423000000000001</c:v>
                </c:pt>
                <c:pt idx="1625">
                  <c:v>1.6447099999999999</c:v>
                </c:pt>
                <c:pt idx="1626">
                  <c:v>1.6471899999999999</c:v>
                </c:pt>
                <c:pt idx="1627">
                  <c:v>1.64977</c:v>
                </c:pt>
                <c:pt idx="1628">
                  <c:v>1.6520900000000001</c:v>
                </c:pt>
                <c:pt idx="1629">
                  <c:v>1.65456</c:v>
                </c:pt>
                <c:pt idx="1630">
                  <c:v>1.6570800000000001</c:v>
                </c:pt>
                <c:pt idx="1631">
                  <c:v>1.6594500000000001</c:v>
                </c:pt>
                <c:pt idx="1632">
                  <c:v>1.66188</c:v>
                </c:pt>
                <c:pt idx="1633">
                  <c:v>1.6643500000000087</c:v>
                </c:pt>
                <c:pt idx="1634">
                  <c:v>1.6667700000000001</c:v>
                </c:pt>
                <c:pt idx="1635">
                  <c:v>1.66923</c:v>
                </c:pt>
                <c:pt idx="1636">
                  <c:v>1.67167</c:v>
                </c:pt>
                <c:pt idx="1637">
                  <c:v>1.6740900000000001</c:v>
                </c:pt>
                <c:pt idx="1638">
                  <c:v>1.67652</c:v>
                </c:pt>
                <c:pt idx="1639">
                  <c:v>1.6789400000000001</c:v>
                </c:pt>
                <c:pt idx="1640">
                  <c:v>1.6813800000000001</c:v>
                </c:pt>
                <c:pt idx="1641">
                  <c:v>1.6838199999999999</c:v>
                </c:pt>
                <c:pt idx="1642">
                  <c:v>1.6862100000000086</c:v>
                </c:pt>
                <c:pt idx="1643">
                  <c:v>1.6886500000000086</c:v>
                </c:pt>
                <c:pt idx="1644">
                  <c:v>1.69106</c:v>
                </c:pt>
                <c:pt idx="1645">
                  <c:v>1.69346</c:v>
                </c:pt>
                <c:pt idx="1646">
                  <c:v>1.6958800000000001</c:v>
                </c:pt>
                <c:pt idx="1647">
                  <c:v>1.6983299999999999</c:v>
                </c:pt>
                <c:pt idx="1648">
                  <c:v>1.70068</c:v>
                </c:pt>
                <c:pt idx="1649">
                  <c:v>1.7030699999999905</c:v>
                </c:pt>
                <c:pt idx="1650">
                  <c:v>1.7054699999999889</c:v>
                </c:pt>
                <c:pt idx="1651">
                  <c:v>1.7078599999999922</c:v>
                </c:pt>
                <c:pt idx="1652">
                  <c:v>1.7101599999999999</c:v>
                </c:pt>
                <c:pt idx="1653">
                  <c:v>1.7126199999999998</c:v>
                </c:pt>
                <c:pt idx="1654">
                  <c:v>1.7150199999999998</c:v>
                </c:pt>
                <c:pt idx="1655">
                  <c:v>1.7174299999999876</c:v>
                </c:pt>
                <c:pt idx="1656">
                  <c:v>1.7196999999999865</c:v>
                </c:pt>
                <c:pt idx="1657">
                  <c:v>1.7221599999999999</c:v>
                </c:pt>
                <c:pt idx="1658">
                  <c:v>1.72428</c:v>
                </c:pt>
                <c:pt idx="1659">
                  <c:v>1.7267999999999912</c:v>
                </c:pt>
                <c:pt idx="1660">
                  <c:v>1.72915</c:v>
                </c:pt>
                <c:pt idx="1661">
                  <c:v>1.7315199999999922</c:v>
                </c:pt>
                <c:pt idx="1662">
                  <c:v>1.7338999999999865</c:v>
                </c:pt>
                <c:pt idx="1663">
                  <c:v>1.73624</c:v>
                </c:pt>
                <c:pt idx="1664">
                  <c:v>1.7383199999999999</c:v>
                </c:pt>
                <c:pt idx="1665">
                  <c:v>1.7408699999999913</c:v>
                </c:pt>
                <c:pt idx="1666">
                  <c:v>1.7432299999999896</c:v>
                </c:pt>
                <c:pt idx="1667">
                  <c:v>1.7455699999999903</c:v>
                </c:pt>
                <c:pt idx="1668">
                  <c:v>1.7477799999999912</c:v>
                </c:pt>
                <c:pt idx="1669">
                  <c:v>1.75023</c:v>
                </c:pt>
                <c:pt idx="1670">
                  <c:v>1.7525599999999999</c:v>
                </c:pt>
                <c:pt idx="1671">
                  <c:v>1.75488</c:v>
                </c:pt>
                <c:pt idx="1672">
                  <c:v>1.7572099999999922</c:v>
                </c:pt>
                <c:pt idx="1673">
                  <c:v>1.7594999999999903</c:v>
                </c:pt>
                <c:pt idx="1674">
                  <c:v>1.7618299999999867</c:v>
                </c:pt>
                <c:pt idx="1675">
                  <c:v>1.76413</c:v>
                </c:pt>
                <c:pt idx="1676">
                  <c:v>1.76644</c:v>
                </c:pt>
                <c:pt idx="1677">
                  <c:v>1.7687199999999998</c:v>
                </c:pt>
                <c:pt idx="1678">
                  <c:v>1.7710299999999912</c:v>
                </c:pt>
                <c:pt idx="1679">
                  <c:v>1.7732999999999906</c:v>
                </c:pt>
                <c:pt idx="1680">
                  <c:v>1.7755799999999922</c:v>
                </c:pt>
                <c:pt idx="1681">
                  <c:v>1.7778699999999903</c:v>
                </c:pt>
                <c:pt idx="1682">
                  <c:v>1.7801400000000001</c:v>
                </c:pt>
                <c:pt idx="1683">
                  <c:v>1.7824199999999999</c:v>
                </c:pt>
                <c:pt idx="1684">
                  <c:v>1.7850699999999922</c:v>
                </c:pt>
                <c:pt idx="1685">
                  <c:v>1.7869299999999912</c:v>
                </c:pt>
                <c:pt idx="1686">
                  <c:v>1.7892299999999906</c:v>
                </c:pt>
                <c:pt idx="1687">
                  <c:v>1.79145</c:v>
                </c:pt>
                <c:pt idx="1688">
                  <c:v>1.7937299999999889</c:v>
                </c:pt>
                <c:pt idx="1689">
                  <c:v>1.796</c:v>
                </c:pt>
                <c:pt idx="1690">
                  <c:v>1.7982400000000001</c:v>
                </c:pt>
                <c:pt idx="1691">
                  <c:v>1.8004899999999999</c:v>
                </c:pt>
                <c:pt idx="1692">
                  <c:v>1.8027299999999922</c:v>
                </c:pt>
                <c:pt idx="1693">
                  <c:v>1.80514</c:v>
                </c:pt>
                <c:pt idx="1694">
                  <c:v>1.80724</c:v>
                </c:pt>
                <c:pt idx="1695">
                  <c:v>1.8097599999999998</c:v>
                </c:pt>
                <c:pt idx="1696">
                  <c:v>1.81168</c:v>
                </c:pt>
                <c:pt idx="1697">
                  <c:v>1.8139799999999919</c:v>
                </c:pt>
                <c:pt idx="1698">
                  <c:v>1.8161</c:v>
                </c:pt>
                <c:pt idx="1699">
                  <c:v>1.81829</c:v>
                </c:pt>
                <c:pt idx="1700">
                  <c:v>1.8205</c:v>
                </c:pt>
                <c:pt idx="1701">
                  <c:v>1.8227800000000001</c:v>
                </c:pt>
                <c:pt idx="1702">
                  <c:v>1.8249</c:v>
                </c:pt>
                <c:pt idx="1703">
                  <c:v>1.8270899999999999</c:v>
                </c:pt>
                <c:pt idx="1704">
                  <c:v>1.82928</c:v>
                </c:pt>
                <c:pt idx="1705">
                  <c:v>1.83148</c:v>
                </c:pt>
                <c:pt idx="1706">
                  <c:v>1.8335999999999912</c:v>
                </c:pt>
                <c:pt idx="1707">
                  <c:v>1.8358199999999998</c:v>
                </c:pt>
                <c:pt idx="1708">
                  <c:v>1.8380000000000001</c:v>
                </c:pt>
                <c:pt idx="1709">
                  <c:v>1.8403499999999999</c:v>
                </c:pt>
                <c:pt idx="1710">
                  <c:v>1.84239</c:v>
                </c:pt>
                <c:pt idx="1711">
                  <c:v>1.8445100000000001</c:v>
                </c:pt>
                <c:pt idx="1712">
                  <c:v>1.8466499999999999</c:v>
                </c:pt>
                <c:pt idx="1713">
                  <c:v>1.8488100000000001</c:v>
                </c:pt>
                <c:pt idx="1714">
                  <c:v>1.8509800000000001</c:v>
                </c:pt>
                <c:pt idx="1715">
                  <c:v>1.8530800000000001</c:v>
                </c:pt>
                <c:pt idx="1716">
                  <c:v>1.8552500000000001</c:v>
                </c:pt>
                <c:pt idx="1717">
                  <c:v>1.8573899999999999</c:v>
                </c:pt>
                <c:pt idx="1718">
                  <c:v>1.8595199999999998</c:v>
                </c:pt>
                <c:pt idx="1719">
                  <c:v>1.86164</c:v>
                </c:pt>
                <c:pt idx="1720">
                  <c:v>1.86375</c:v>
                </c:pt>
                <c:pt idx="1721">
                  <c:v>1.8658899999999998</c:v>
                </c:pt>
                <c:pt idx="1722">
                  <c:v>1.8680099999999999</c:v>
                </c:pt>
                <c:pt idx="1723">
                  <c:v>1.87012</c:v>
                </c:pt>
                <c:pt idx="1724">
                  <c:v>1.8722300000000001</c:v>
                </c:pt>
                <c:pt idx="1725">
                  <c:v>1.8743300000000001</c:v>
                </c:pt>
                <c:pt idx="1726">
                  <c:v>1.8764000000000001</c:v>
                </c:pt>
                <c:pt idx="1727">
                  <c:v>1.8785499999999999</c:v>
                </c:pt>
                <c:pt idx="1728">
                  <c:v>1.8806</c:v>
                </c:pt>
                <c:pt idx="1729">
                  <c:v>1.88269</c:v>
                </c:pt>
                <c:pt idx="1730">
                  <c:v>1.8847700000000001</c:v>
                </c:pt>
                <c:pt idx="1731">
                  <c:v>1.8868499999999999</c:v>
                </c:pt>
                <c:pt idx="1732">
                  <c:v>1.8889199999999999</c:v>
                </c:pt>
                <c:pt idx="1733">
                  <c:v>1.891</c:v>
                </c:pt>
                <c:pt idx="1734">
                  <c:v>1.8930499999999999</c:v>
                </c:pt>
                <c:pt idx="1735">
                  <c:v>1.8951199999999999</c:v>
                </c:pt>
                <c:pt idx="1736">
                  <c:v>1.89717</c:v>
                </c:pt>
                <c:pt idx="1737">
                  <c:v>1.89923</c:v>
                </c:pt>
                <c:pt idx="1738">
                  <c:v>1.90127</c:v>
                </c:pt>
                <c:pt idx="1739">
                  <c:v>1.9033599999999999</c:v>
                </c:pt>
                <c:pt idx="1740">
                  <c:v>1.90533</c:v>
                </c:pt>
                <c:pt idx="1741">
                  <c:v>1.90737</c:v>
                </c:pt>
                <c:pt idx="1742">
                  <c:v>1.9094100000000001</c:v>
                </c:pt>
                <c:pt idx="1743">
                  <c:v>1.91143</c:v>
                </c:pt>
                <c:pt idx="1744">
                  <c:v>1.9134500000000001</c:v>
                </c:pt>
                <c:pt idx="1745">
                  <c:v>1.91547</c:v>
                </c:pt>
                <c:pt idx="1746">
                  <c:v>1.91764</c:v>
                </c:pt>
                <c:pt idx="1747">
                  <c:v>1.9194800000000001</c:v>
                </c:pt>
                <c:pt idx="1748">
                  <c:v>1.9214800000000001</c:v>
                </c:pt>
                <c:pt idx="1749">
                  <c:v>1.92347</c:v>
                </c:pt>
                <c:pt idx="1750">
                  <c:v>1.9256199999999999</c:v>
                </c:pt>
                <c:pt idx="1751">
                  <c:v>1.92746</c:v>
                </c:pt>
                <c:pt idx="1752">
                  <c:v>1.9294500000000001</c:v>
                </c:pt>
                <c:pt idx="1753">
                  <c:v>1.93143</c:v>
                </c:pt>
                <c:pt idx="1754">
                  <c:v>1.93343</c:v>
                </c:pt>
                <c:pt idx="1755">
                  <c:v>1.9353899999999999</c:v>
                </c:pt>
                <c:pt idx="1756">
                  <c:v>1.93727</c:v>
                </c:pt>
                <c:pt idx="1757">
                  <c:v>1.9393100000000001</c:v>
                </c:pt>
                <c:pt idx="1758">
                  <c:v>1.94129</c:v>
                </c:pt>
                <c:pt idx="1759">
                  <c:v>1.9432199999999999</c:v>
                </c:pt>
                <c:pt idx="1760">
                  <c:v>1.9451700000000001</c:v>
                </c:pt>
                <c:pt idx="1761">
                  <c:v>1.9471000000000001</c:v>
                </c:pt>
                <c:pt idx="1762">
                  <c:v>1.9490499999999999</c:v>
                </c:pt>
                <c:pt idx="1763">
                  <c:v>1.94994</c:v>
                </c:pt>
                <c:pt idx="1764">
                  <c:v>1.9528000000000001</c:v>
                </c:pt>
                <c:pt idx="1765">
                  <c:v>1.9547300000000001</c:v>
                </c:pt>
                <c:pt idx="1766">
                  <c:v>1.9566500000000087</c:v>
                </c:pt>
                <c:pt idx="1767">
                  <c:v>1.9585699999999999</c:v>
                </c:pt>
                <c:pt idx="1768">
                  <c:v>1.9604900000000001</c:v>
                </c:pt>
                <c:pt idx="1769">
                  <c:v>1.9623999999999999</c:v>
                </c:pt>
                <c:pt idx="1770">
                  <c:v>1.9643100000000087</c:v>
                </c:pt>
                <c:pt idx="1771">
                  <c:v>1.9662600000000001</c:v>
                </c:pt>
                <c:pt idx="1772">
                  <c:v>1.9681100000000098</c:v>
                </c:pt>
                <c:pt idx="1773">
                  <c:v>1.9697</c:v>
                </c:pt>
                <c:pt idx="1774">
                  <c:v>1.9718500000000001</c:v>
                </c:pt>
                <c:pt idx="1775">
                  <c:v>1.9737100000000001</c:v>
                </c:pt>
                <c:pt idx="1776">
                  <c:v>1.97559</c:v>
                </c:pt>
                <c:pt idx="1777">
                  <c:v>1.97746</c:v>
                </c:pt>
                <c:pt idx="1778">
                  <c:v>1.97929</c:v>
                </c:pt>
                <c:pt idx="1779">
                  <c:v>1.9811700000000001</c:v>
                </c:pt>
                <c:pt idx="1780">
                  <c:v>1.9830300000000001</c:v>
                </c:pt>
                <c:pt idx="1781">
                  <c:v>1.9848800000000084</c:v>
                </c:pt>
                <c:pt idx="1782">
                  <c:v>1.98672</c:v>
                </c:pt>
                <c:pt idx="1783">
                  <c:v>1.9885699999999999</c:v>
                </c:pt>
                <c:pt idx="1784">
                  <c:v>1.9903700000000077</c:v>
                </c:pt>
                <c:pt idx="1785">
                  <c:v>1.9921900000000001</c:v>
                </c:pt>
                <c:pt idx="1786">
                  <c:v>1.9940500000000116</c:v>
                </c:pt>
                <c:pt idx="1787">
                  <c:v>1.9958499999999999</c:v>
                </c:pt>
                <c:pt idx="1788">
                  <c:v>1.9976499999999999</c:v>
                </c:pt>
                <c:pt idx="1789">
                  <c:v>1.99946</c:v>
                </c:pt>
                <c:pt idx="1790">
                  <c:v>2.0013100000000001</c:v>
                </c:pt>
                <c:pt idx="1791">
                  <c:v>2.0030800000000002</c:v>
                </c:pt>
                <c:pt idx="1792">
                  <c:v>2.0048599999999968</c:v>
                </c:pt>
                <c:pt idx="1793">
                  <c:v>2.0066899999999968</c:v>
                </c:pt>
                <c:pt idx="1794">
                  <c:v>2.00848</c:v>
                </c:pt>
                <c:pt idx="1795">
                  <c:v>2.0102499999999779</c:v>
                </c:pt>
                <c:pt idx="1796">
                  <c:v>2.0120099999999779</c:v>
                </c:pt>
                <c:pt idx="1797">
                  <c:v>2.0137900000000002</c:v>
                </c:pt>
                <c:pt idx="1798">
                  <c:v>2.0155499999999829</c:v>
                </c:pt>
                <c:pt idx="1799">
                  <c:v>2.0173100000000002</c:v>
                </c:pt>
                <c:pt idx="1800">
                  <c:v>2.01911</c:v>
                </c:pt>
                <c:pt idx="1801">
                  <c:v>2.0207999999999999</c:v>
                </c:pt>
                <c:pt idx="1802">
                  <c:v>2.0225599999999977</c:v>
                </c:pt>
                <c:pt idx="1803">
                  <c:v>2.0243000000000002</c:v>
                </c:pt>
                <c:pt idx="1804">
                  <c:v>2.0260499999999793</c:v>
                </c:pt>
                <c:pt idx="1805">
                  <c:v>2.0277699999999999</c:v>
                </c:pt>
                <c:pt idx="1806">
                  <c:v>2.0295100000000001</c:v>
                </c:pt>
                <c:pt idx="1807">
                  <c:v>2.0312399999999977</c:v>
                </c:pt>
                <c:pt idx="1808">
                  <c:v>2.0329499999999778</c:v>
                </c:pt>
                <c:pt idx="1809">
                  <c:v>2.034659999999981</c:v>
                </c:pt>
                <c:pt idx="1810">
                  <c:v>2.0363599999999829</c:v>
                </c:pt>
                <c:pt idx="1811">
                  <c:v>2.0379800000000001</c:v>
                </c:pt>
                <c:pt idx="1812">
                  <c:v>2.0397399999999997</c:v>
                </c:pt>
                <c:pt idx="1813">
                  <c:v>2.0414399999999997</c:v>
                </c:pt>
                <c:pt idx="1814">
                  <c:v>2.0431100000000177</c:v>
                </c:pt>
                <c:pt idx="1815">
                  <c:v>2.0448</c:v>
                </c:pt>
                <c:pt idx="1816">
                  <c:v>2.0464699999999967</c:v>
                </c:pt>
                <c:pt idx="1817">
                  <c:v>2.0481500000000001</c:v>
                </c:pt>
                <c:pt idx="1818">
                  <c:v>2.04982</c:v>
                </c:pt>
                <c:pt idx="1819">
                  <c:v>2.0514699999999788</c:v>
                </c:pt>
                <c:pt idx="1820">
                  <c:v>1.9263699999999999</c:v>
                </c:pt>
                <c:pt idx="1821">
                  <c:v>1.9292800000000001</c:v>
                </c:pt>
                <c:pt idx="1822">
                  <c:v>1.93127</c:v>
                </c:pt>
                <c:pt idx="1823">
                  <c:v>1.9332800000000001</c:v>
                </c:pt>
                <c:pt idx="1824">
                  <c:v>1.9352799999999999</c:v>
                </c:pt>
                <c:pt idx="1825">
                  <c:v>1.93726</c:v>
                </c:pt>
                <c:pt idx="1826">
                  <c:v>1.9391700000000001</c:v>
                </c:pt>
                <c:pt idx="1827">
                  <c:v>1.9411400000000001</c:v>
                </c:pt>
                <c:pt idx="1828">
                  <c:v>1.94309</c:v>
                </c:pt>
                <c:pt idx="1829">
                  <c:v>1.9450400000000001</c:v>
                </c:pt>
                <c:pt idx="1830">
                  <c:v>1.9470000000000001</c:v>
                </c:pt>
                <c:pt idx="1831">
                  <c:v>1.9489300000000001</c:v>
                </c:pt>
                <c:pt idx="1832">
                  <c:v>1.95086</c:v>
                </c:pt>
                <c:pt idx="1833">
                  <c:v>1.95279</c:v>
                </c:pt>
                <c:pt idx="1834">
                  <c:v>1.9547000000000001</c:v>
                </c:pt>
                <c:pt idx="1835">
                  <c:v>1.95662</c:v>
                </c:pt>
                <c:pt idx="1836">
                  <c:v>1.9585500000000087</c:v>
                </c:pt>
                <c:pt idx="1837">
                  <c:v>1.9604400000000077</c:v>
                </c:pt>
                <c:pt idx="1838">
                  <c:v>1.9623600000000001</c:v>
                </c:pt>
                <c:pt idx="1839">
                  <c:v>1.9642400000000086</c:v>
                </c:pt>
                <c:pt idx="1840">
                  <c:v>1.9661700000000077</c:v>
                </c:pt>
                <c:pt idx="1841">
                  <c:v>1.9680600000000001</c:v>
                </c:pt>
                <c:pt idx="1842">
                  <c:v>1.9699800000000001</c:v>
                </c:pt>
                <c:pt idx="1843">
                  <c:v>1.97183</c:v>
                </c:pt>
                <c:pt idx="1844">
                  <c:v>1.9737199999999999</c:v>
                </c:pt>
                <c:pt idx="1845">
                  <c:v>1.97557</c:v>
                </c:pt>
                <c:pt idx="1846">
                  <c:v>1.9774499999999999</c:v>
                </c:pt>
                <c:pt idx="1847">
                  <c:v>1.9793099999999999</c:v>
                </c:pt>
                <c:pt idx="1848">
                  <c:v>1.9811500000000077</c:v>
                </c:pt>
                <c:pt idx="1849">
                  <c:v>1.9829699999999999</c:v>
                </c:pt>
                <c:pt idx="1850">
                  <c:v>1.9848699999999999</c:v>
                </c:pt>
                <c:pt idx="1851">
                  <c:v>1.98672</c:v>
                </c:pt>
                <c:pt idx="1852">
                  <c:v>1.9885600000000001</c:v>
                </c:pt>
                <c:pt idx="1853">
                  <c:v>1.9903600000000001</c:v>
                </c:pt>
                <c:pt idx="1854">
                  <c:v>1.9922100000000098</c:v>
                </c:pt>
                <c:pt idx="1855">
                  <c:v>1.9940300000000077</c:v>
                </c:pt>
                <c:pt idx="1856">
                  <c:v>1.99586</c:v>
                </c:pt>
                <c:pt idx="1857">
                  <c:v>1.9976700000000001</c:v>
                </c:pt>
                <c:pt idx="1858">
                  <c:v>1.99949</c:v>
                </c:pt>
                <c:pt idx="1859">
                  <c:v>2.0013000000000001</c:v>
                </c:pt>
                <c:pt idx="1860">
                  <c:v>2.0030600000000001</c:v>
                </c:pt>
                <c:pt idx="1861">
                  <c:v>2.0049000000000001</c:v>
                </c:pt>
                <c:pt idx="1862">
                  <c:v>2.0066699999999829</c:v>
                </c:pt>
                <c:pt idx="1863">
                  <c:v>2.00848</c:v>
                </c:pt>
                <c:pt idx="1864">
                  <c:v>2.0102399999999987</c:v>
                </c:pt>
                <c:pt idx="1865">
                  <c:v>2.0119999999999987</c:v>
                </c:pt>
                <c:pt idx="1866">
                  <c:v>2.01376</c:v>
                </c:pt>
                <c:pt idx="1867">
                  <c:v>2.0155599999999967</c:v>
                </c:pt>
                <c:pt idx="1868">
                  <c:v>2.01729</c:v>
                </c:pt>
                <c:pt idx="1869">
                  <c:v>2.0190399999999977</c:v>
                </c:pt>
                <c:pt idx="1870">
                  <c:v>2.02081</c:v>
                </c:pt>
                <c:pt idx="1871">
                  <c:v>2.02257</c:v>
                </c:pt>
                <c:pt idx="1872">
                  <c:v>2.0242900000000001</c:v>
                </c:pt>
                <c:pt idx="1873">
                  <c:v>2.0260399999999987</c:v>
                </c:pt>
                <c:pt idx="1874">
                  <c:v>2.0277599999999998</c:v>
                </c:pt>
                <c:pt idx="1875">
                  <c:v>2.0295100000000001</c:v>
                </c:pt>
                <c:pt idx="1876">
                  <c:v>2.0312399999999977</c:v>
                </c:pt>
                <c:pt idx="1877">
                  <c:v>2.0329399999999977</c:v>
                </c:pt>
                <c:pt idx="1878">
                  <c:v>2.0346499999999779</c:v>
                </c:pt>
                <c:pt idx="1879">
                  <c:v>2.0363599999999829</c:v>
                </c:pt>
                <c:pt idx="1880">
                  <c:v>2.0380599999999967</c:v>
                </c:pt>
                <c:pt idx="1881">
                  <c:v>2.0397599999999967</c:v>
                </c:pt>
                <c:pt idx="1882">
                  <c:v>2.0414399999999997</c:v>
                </c:pt>
                <c:pt idx="1883">
                  <c:v>2.0431200000000205</c:v>
                </c:pt>
                <c:pt idx="1884">
                  <c:v>2.0448300000000001</c:v>
                </c:pt>
                <c:pt idx="1885">
                  <c:v>2.0464799999999967</c:v>
                </c:pt>
                <c:pt idx="1886">
                  <c:v>2.0481600000000002</c:v>
                </c:pt>
                <c:pt idx="1887">
                  <c:v>2.0497999999999998</c:v>
                </c:pt>
                <c:pt idx="1888">
                  <c:v>2.0514599999999779</c:v>
                </c:pt>
                <c:pt idx="1889">
                  <c:v>2.0531299999999999</c:v>
                </c:pt>
                <c:pt idx="1890">
                  <c:v>2.0547800000000001</c:v>
                </c:pt>
                <c:pt idx="1891">
                  <c:v>2.056419999999981</c:v>
                </c:pt>
                <c:pt idx="1892">
                  <c:v>2.0580399999999988</c:v>
                </c:pt>
                <c:pt idx="1893">
                  <c:v>2.0596699999999779</c:v>
                </c:pt>
                <c:pt idx="1894">
                  <c:v>2.0613100000000002</c:v>
                </c:pt>
                <c:pt idx="1895">
                  <c:v>2.0629300000000002</c:v>
                </c:pt>
                <c:pt idx="1896">
                  <c:v>2.0645500000000001</c:v>
                </c:pt>
                <c:pt idx="1897">
                  <c:v>2.0661499999999977</c:v>
                </c:pt>
                <c:pt idx="1898">
                  <c:v>2.0677500000000002</c:v>
                </c:pt>
                <c:pt idx="1899">
                  <c:v>2.0693800000000002</c:v>
                </c:pt>
                <c:pt idx="1900">
                  <c:v>2.0709499999999967</c:v>
                </c:pt>
                <c:pt idx="1901">
                  <c:v>2.0725499999999779</c:v>
                </c:pt>
                <c:pt idx="1902">
                  <c:v>2.0741299999999998</c:v>
                </c:pt>
                <c:pt idx="1903">
                  <c:v>2.07572</c:v>
                </c:pt>
                <c:pt idx="1904">
                  <c:v>2.07728</c:v>
                </c:pt>
                <c:pt idx="1905">
                  <c:v>2.0788599999999819</c:v>
                </c:pt>
                <c:pt idx="1906">
                  <c:v>2.0804200000000002</c:v>
                </c:pt>
                <c:pt idx="1907">
                  <c:v>2.0819399999999999</c:v>
                </c:pt>
                <c:pt idx="1908">
                  <c:v>2.0835200000000205</c:v>
                </c:pt>
                <c:pt idx="1909">
                  <c:v>2.0850599999999977</c:v>
                </c:pt>
                <c:pt idx="1910">
                  <c:v>2.08657</c:v>
                </c:pt>
                <c:pt idx="1911">
                  <c:v>2.0881200000000177</c:v>
                </c:pt>
                <c:pt idx="1912">
                  <c:v>2.0896300000000001</c:v>
                </c:pt>
                <c:pt idx="1913">
                  <c:v>2.09117</c:v>
                </c:pt>
                <c:pt idx="1914">
                  <c:v>2.0926899999999824</c:v>
                </c:pt>
                <c:pt idx="1915">
                  <c:v>2.0941900000000002</c:v>
                </c:pt>
                <c:pt idx="1916">
                  <c:v>2.0956899999999967</c:v>
                </c:pt>
                <c:pt idx="1917">
                  <c:v>2.0971899999999999</c:v>
                </c:pt>
                <c:pt idx="1918">
                  <c:v>2.0986599999999829</c:v>
                </c:pt>
                <c:pt idx="1919">
                  <c:v>2.1001799999999999</c:v>
                </c:pt>
                <c:pt idx="1920">
                  <c:v>2.1016499999999967</c:v>
                </c:pt>
                <c:pt idx="1921">
                  <c:v>2.1031400000000002</c:v>
                </c:pt>
                <c:pt idx="1922">
                  <c:v>2.1046100000000001</c:v>
                </c:pt>
                <c:pt idx="1923">
                  <c:v>2.1060499999999927</c:v>
                </c:pt>
                <c:pt idx="1924">
                  <c:v>2.1075200000000205</c:v>
                </c:pt>
                <c:pt idx="1925">
                  <c:v>2.1089600000000002</c:v>
                </c:pt>
                <c:pt idx="1926">
                  <c:v>2.11042</c:v>
                </c:pt>
                <c:pt idx="1927">
                  <c:v>2.1118599999999779</c:v>
                </c:pt>
                <c:pt idx="1928">
                  <c:v>2.1133000000000002</c:v>
                </c:pt>
                <c:pt idx="1929">
                  <c:v>2.1147399999999998</c:v>
                </c:pt>
                <c:pt idx="1930">
                  <c:v>2.1161699999999977</c:v>
                </c:pt>
                <c:pt idx="1931">
                  <c:v>2.1175899999999999</c:v>
                </c:pt>
                <c:pt idx="1932">
                  <c:v>2.1189800000000001</c:v>
                </c:pt>
                <c:pt idx="1933">
                  <c:v>2.12039000000002</c:v>
                </c:pt>
                <c:pt idx="1934">
                  <c:v>2.12182</c:v>
                </c:pt>
                <c:pt idx="1935">
                  <c:v>2.1232000000000002</c:v>
                </c:pt>
                <c:pt idx="1936">
                  <c:v>2.1246100000000001</c:v>
                </c:pt>
                <c:pt idx="1937">
                  <c:v>2.1259999999999999</c:v>
                </c:pt>
                <c:pt idx="1938">
                  <c:v>2.1273900000000219</c:v>
                </c:pt>
                <c:pt idx="1939">
                  <c:v>2.1287699999999998</c:v>
                </c:pt>
                <c:pt idx="1940">
                  <c:v>2.1301399999999999</c:v>
                </c:pt>
                <c:pt idx="1941">
                  <c:v>2.1315</c:v>
                </c:pt>
                <c:pt idx="1942">
                  <c:v>2.1329099999999968</c:v>
                </c:pt>
                <c:pt idx="1943">
                  <c:v>2.1342300000000001</c:v>
                </c:pt>
                <c:pt idx="1944">
                  <c:v>2.13557</c:v>
                </c:pt>
                <c:pt idx="1945">
                  <c:v>2.1369099999999968</c:v>
                </c:pt>
                <c:pt idx="1946">
                  <c:v>2.1382499999999967</c:v>
                </c:pt>
                <c:pt idx="1947">
                  <c:v>2.13958</c:v>
                </c:pt>
                <c:pt idx="1948">
                  <c:v>2.1408700000000001</c:v>
                </c:pt>
                <c:pt idx="1949">
                  <c:v>2.14215</c:v>
                </c:pt>
                <c:pt idx="1950">
                  <c:v>2.14344</c:v>
                </c:pt>
                <c:pt idx="1951">
                  <c:v>2.1447500000000002</c:v>
                </c:pt>
                <c:pt idx="1952">
                  <c:v>2.1460599999999967</c:v>
                </c:pt>
                <c:pt idx="1953">
                  <c:v>2.1473700000000204</c:v>
                </c:pt>
                <c:pt idx="1954">
                  <c:v>2.14866</c:v>
                </c:pt>
                <c:pt idx="1955">
                  <c:v>2.1499700000000002</c:v>
                </c:pt>
                <c:pt idx="1956">
                  <c:v>2.1512699999999967</c:v>
                </c:pt>
                <c:pt idx="1957">
                  <c:v>2.1524999999999967</c:v>
                </c:pt>
                <c:pt idx="1958">
                  <c:v>2.1537999999999999</c:v>
                </c:pt>
                <c:pt idx="1959">
                  <c:v>2.1550499999999801</c:v>
                </c:pt>
                <c:pt idx="1960">
                  <c:v>2.1562899999999967</c:v>
                </c:pt>
                <c:pt idx="1961">
                  <c:v>2.1575700000000002</c:v>
                </c:pt>
                <c:pt idx="1962">
                  <c:v>2.1588399999999988</c:v>
                </c:pt>
                <c:pt idx="1963">
                  <c:v>2.16005</c:v>
                </c:pt>
                <c:pt idx="1964">
                  <c:v>2.1612900000000002</c:v>
                </c:pt>
                <c:pt idx="1965">
                  <c:v>2.1625100000000002</c:v>
                </c:pt>
                <c:pt idx="1966">
                  <c:v>2.1637499999999998</c:v>
                </c:pt>
                <c:pt idx="1967">
                  <c:v>2.1649400000000001</c:v>
                </c:pt>
                <c:pt idx="1968">
                  <c:v>2.16615</c:v>
                </c:pt>
                <c:pt idx="1969">
                  <c:v>2.1673700000000204</c:v>
                </c:pt>
                <c:pt idx="1970">
                  <c:v>2.1685599999999998</c:v>
                </c:pt>
                <c:pt idx="1971">
                  <c:v>2.1697799999999998</c:v>
                </c:pt>
                <c:pt idx="1972">
                  <c:v>2.1709399999999999</c:v>
                </c:pt>
                <c:pt idx="1973">
                  <c:v>2.1720799999999967</c:v>
                </c:pt>
                <c:pt idx="1974">
                  <c:v>2.17326</c:v>
                </c:pt>
                <c:pt idx="1975">
                  <c:v>2.17441</c:v>
                </c:pt>
                <c:pt idx="1976">
                  <c:v>2.1755900000000001</c:v>
                </c:pt>
                <c:pt idx="1977">
                  <c:v>2.1767099999999977</c:v>
                </c:pt>
                <c:pt idx="1978">
                  <c:v>2.1779099999999998</c:v>
                </c:pt>
                <c:pt idx="1979">
                  <c:v>2.17896</c:v>
                </c:pt>
                <c:pt idx="1980">
                  <c:v>2.1801100000000195</c:v>
                </c:pt>
                <c:pt idx="1981">
                  <c:v>2.1812299999999998</c:v>
                </c:pt>
                <c:pt idx="1982">
                  <c:v>2.18235</c:v>
                </c:pt>
                <c:pt idx="1983">
                  <c:v>2.1834500000000001</c:v>
                </c:pt>
                <c:pt idx="1984">
                  <c:v>2.1845599999999998</c:v>
                </c:pt>
                <c:pt idx="1985">
                  <c:v>2.1856599999999977</c:v>
                </c:pt>
                <c:pt idx="1986">
                  <c:v>2.18675</c:v>
                </c:pt>
                <c:pt idx="1987">
                  <c:v>2.1878600000000001</c:v>
                </c:pt>
                <c:pt idx="1988">
                  <c:v>2.1889200000000177</c:v>
                </c:pt>
                <c:pt idx="1989">
                  <c:v>2.19</c:v>
                </c:pt>
                <c:pt idx="1990">
                  <c:v>2.1910799999999977</c:v>
                </c:pt>
                <c:pt idx="1991">
                  <c:v>2.19211</c:v>
                </c:pt>
                <c:pt idx="1992">
                  <c:v>2.1931799999999999</c:v>
                </c:pt>
                <c:pt idx="1993">
                  <c:v>2.1942399999999997</c:v>
                </c:pt>
                <c:pt idx="1994">
                  <c:v>2.1952699999999967</c:v>
                </c:pt>
                <c:pt idx="1995">
                  <c:v>2.1962999999999977</c:v>
                </c:pt>
                <c:pt idx="1996">
                  <c:v>2.1973300000000204</c:v>
                </c:pt>
                <c:pt idx="1997">
                  <c:v>2.1983899999999998</c:v>
                </c:pt>
                <c:pt idx="1998">
                  <c:v>2.1993800000000001</c:v>
                </c:pt>
                <c:pt idx="1999">
                  <c:v>2.2003800000000204</c:v>
                </c:pt>
                <c:pt idx="2000">
                  <c:v>2.2013799999999999</c:v>
                </c:pt>
                <c:pt idx="2001">
                  <c:v>2.2023799999999998</c:v>
                </c:pt>
                <c:pt idx="2002">
                  <c:v>2.2033600000000177</c:v>
                </c:pt>
                <c:pt idx="2003">
                  <c:v>2.2043300000000219</c:v>
                </c:pt>
                <c:pt idx="2004">
                  <c:v>2.2053199999999999</c:v>
                </c:pt>
                <c:pt idx="2005">
                  <c:v>2.20628</c:v>
                </c:pt>
                <c:pt idx="2006">
                  <c:v>2.2072400000000001</c:v>
                </c:pt>
                <c:pt idx="2007">
                  <c:v>2.2082000000000002</c:v>
                </c:pt>
                <c:pt idx="2008">
                  <c:v>2.2091400000000001</c:v>
                </c:pt>
                <c:pt idx="2009">
                  <c:v>2.2100900000000001</c:v>
                </c:pt>
                <c:pt idx="2010">
                  <c:v>2.2109800000000002</c:v>
                </c:pt>
                <c:pt idx="2011">
                  <c:v>2.2119200000000001</c:v>
                </c:pt>
                <c:pt idx="2012">
                  <c:v>2.2128399999999977</c:v>
                </c:pt>
                <c:pt idx="2013">
                  <c:v>2.2137500000000001</c:v>
                </c:pt>
                <c:pt idx="2014">
                  <c:v>2.2146399999999997</c:v>
                </c:pt>
                <c:pt idx="2015">
                  <c:v>2.2155300000000002</c:v>
                </c:pt>
                <c:pt idx="2016">
                  <c:v>2.2164099999999967</c:v>
                </c:pt>
                <c:pt idx="2017">
                  <c:v>2.2172999999999998</c:v>
                </c:pt>
                <c:pt idx="2018">
                  <c:v>2.2181700000000002</c:v>
                </c:pt>
                <c:pt idx="2019">
                  <c:v>2.2190499999999829</c:v>
                </c:pt>
                <c:pt idx="2020">
                  <c:v>2.2199</c:v>
                </c:pt>
                <c:pt idx="2021">
                  <c:v>2.2207599999999998</c:v>
                </c:pt>
                <c:pt idx="2022">
                  <c:v>2.2216</c:v>
                </c:pt>
                <c:pt idx="2023">
                  <c:v>2.2224399999999997</c:v>
                </c:pt>
                <c:pt idx="2024">
                  <c:v>2.2232599999999998</c:v>
                </c:pt>
                <c:pt idx="2025">
                  <c:v>2.2240899999999999</c:v>
                </c:pt>
                <c:pt idx="2026">
                  <c:v>2.2249099999999999</c:v>
                </c:pt>
                <c:pt idx="2027">
                  <c:v>2.2257300000000186</c:v>
                </c:pt>
                <c:pt idx="2028">
                  <c:v>2.2265199999999998</c:v>
                </c:pt>
                <c:pt idx="2029">
                  <c:v>2.2273200000000246</c:v>
                </c:pt>
                <c:pt idx="2030">
                  <c:v>2.2281100000000205</c:v>
                </c:pt>
                <c:pt idx="2031">
                  <c:v>2.2288999999999999</c:v>
                </c:pt>
                <c:pt idx="2032">
                  <c:v>2.22967</c:v>
                </c:pt>
                <c:pt idx="2033">
                  <c:v>2.2304300000000001</c:v>
                </c:pt>
                <c:pt idx="2034">
                  <c:v>2.23122</c:v>
                </c:pt>
                <c:pt idx="2035">
                  <c:v>2.2319399999999998</c:v>
                </c:pt>
                <c:pt idx="2036">
                  <c:v>2.23271</c:v>
                </c:pt>
                <c:pt idx="2037">
                  <c:v>2.2334399999999999</c:v>
                </c:pt>
                <c:pt idx="2038">
                  <c:v>2.2342</c:v>
                </c:pt>
                <c:pt idx="2039">
                  <c:v>2.2349199999999998</c:v>
                </c:pt>
                <c:pt idx="2040">
                  <c:v>2.2356399999999987</c:v>
                </c:pt>
                <c:pt idx="2041">
                  <c:v>2.2363599999999977</c:v>
                </c:pt>
                <c:pt idx="2042">
                  <c:v>2.23706</c:v>
                </c:pt>
                <c:pt idx="2043">
                  <c:v>2.2375900000000177</c:v>
                </c:pt>
                <c:pt idx="2044">
                  <c:v>2.2383700000000002</c:v>
                </c:pt>
                <c:pt idx="2045">
                  <c:v>2.23909</c:v>
                </c:pt>
                <c:pt idx="2046">
                  <c:v>2.2397900000000002</c:v>
                </c:pt>
                <c:pt idx="2047">
                  <c:v>2.2404700000000002</c:v>
                </c:pt>
                <c:pt idx="2048">
                  <c:v>2.2411500000000002</c:v>
                </c:pt>
                <c:pt idx="2049">
                  <c:v>2.2418100000000001</c:v>
                </c:pt>
                <c:pt idx="2050">
                  <c:v>2.2425099999999998</c:v>
                </c:pt>
                <c:pt idx="2051">
                  <c:v>2.2431000000000205</c:v>
                </c:pt>
                <c:pt idx="2052">
                  <c:v>2.2437499999999999</c:v>
                </c:pt>
                <c:pt idx="2053">
                  <c:v>2.2443700000000177</c:v>
                </c:pt>
                <c:pt idx="2054">
                  <c:v>2.2449800000000177</c:v>
                </c:pt>
                <c:pt idx="2055">
                  <c:v>2.2456900000000002</c:v>
                </c:pt>
                <c:pt idx="2056">
                  <c:v>2.2461799999999998</c:v>
                </c:pt>
                <c:pt idx="2057">
                  <c:v>2.2467899999999998</c:v>
                </c:pt>
                <c:pt idx="2058">
                  <c:v>2.2473800000000224</c:v>
                </c:pt>
                <c:pt idx="2059">
                  <c:v>2.2479700000000205</c:v>
                </c:pt>
                <c:pt idx="2060">
                  <c:v>2.2485499999999998</c:v>
                </c:pt>
                <c:pt idx="2061">
                  <c:v>2.2491099999999999</c:v>
                </c:pt>
                <c:pt idx="2062">
                  <c:v>2.2497099999999999</c:v>
                </c:pt>
                <c:pt idx="2063">
                  <c:v>2.2502499999999968</c:v>
                </c:pt>
                <c:pt idx="2064">
                  <c:v>2.2507899999999998</c:v>
                </c:pt>
                <c:pt idx="2065">
                  <c:v>2.2513299999999998</c:v>
                </c:pt>
                <c:pt idx="2066">
                  <c:v>2.2518799999999977</c:v>
                </c:pt>
                <c:pt idx="2067">
                  <c:v>2.2523900000000001</c:v>
                </c:pt>
                <c:pt idx="2068">
                  <c:v>2.25291</c:v>
                </c:pt>
                <c:pt idx="2069">
                  <c:v>2.2534299999999998</c:v>
                </c:pt>
                <c:pt idx="2070">
                  <c:v>2.2539300000000191</c:v>
                </c:pt>
                <c:pt idx="2071">
                  <c:v>2.2544300000000002</c:v>
                </c:pt>
                <c:pt idx="2072">
                  <c:v>2.2549199999999998</c:v>
                </c:pt>
                <c:pt idx="2073">
                  <c:v>2.2553899999999998</c:v>
                </c:pt>
                <c:pt idx="2074">
                  <c:v>2.2558699999999967</c:v>
                </c:pt>
                <c:pt idx="2075">
                  <c:v>2.2563399999999998</c:v>
                </c:pt>
                <c:pt idx="2076">
                  <c:v>2.2567999999999997</c:v>
                </c:pt>
                <c:pt idx="2077">
                  <c:v>2.25725</c:v>
                </c:pt>
                <c:pt idx="2078">
                  <c:v>2.2576900000000002</c:v>
                </c:pt>
                <c:pt idx="2079">
                  <c:v>2.25814</c:v>
                </c:pt>
                <c:pt idx="2080">
                  <c:v>2.2585700000000002</c:v>
                </c:pt>
                <c:pt idx="2081">
                  <c:v>2.2589800000000002</c:v>
                </c:pt>
                <c:pt idx="2082">
                  <c:v>2.2593899999999998</c:v>
                </c:pt>
                <c:pt idx="2083">
                  <c:v>2.2597999999999998</c:v>
                </c:pt>
                <c:pt idx="2084">
                  <c:v>2.2601900000000219</c:v>
                </c:pt>
                <c:pt idx="2085">
                  <c:v>2.260590000000021</c:v>
                </c:pt>
                <c:pt idx="2086">
                  <c:v>2.2609699999999999</c:v>
                </c:pt>
                <c:pt idx="2087">
                  <c:v>2.2613500000000002</c:v>
                </c:pt>
                <c:pt idx="2088">
                  <c:v>2.2617200000000164</c:v>
                </c:pt>
                <c:pt idx="2089">
                  <c:v>2.2620800000000001</c:v>
                </c:pt>
                <c:pt idx="2090">
                  <c:v>2.2624499999999967</c:v>
                </c:pt>
                <c:pt idx="2091">
                  <c:v>2.2627899999999999</c:v>
                </c:pt>
                <c:pt idx="2092">
                  <c:v>2.2631200000000287</c:v>
                </c:pt>
                <c:pt idx="2093">
                  <c:v>2.2634699999999999</c:v>
                </c:pt>
                <c:pt idx="2094">
                  <c:v>2.2637800000000219</c:v>
                </c:pt>
                <c:pt idx="2095">
                  <c:v>2.2641000000000204</c:v>
                </c:pt>
                <c:pt idx="2096">
                  <c:v>2.2643900000000219</c:v>
                </c:pt>
                <c:pt idx="2097">
                  <c:v>2.2646999999999999</c:v>
                </c:pt>
                <c:pt idx="2098">
                  <c:v>2.2650000000000001</c:v>
                </c:pt>
                <c:pt idx="2099">
                  <c:v>2.2652899999999998</c:v>
                </c:pt>
                <c:pt idx="2100">
                  <c:v>2.2655699999999999</c:v>
                </c:pt>
                <c:pt idx="2101">
                  <c:v>2.2658399999999999</c:v>
                </c:pt>
                <c:pt idx="2102">
                  <c:v>2.2660999999999998</c:v>
                </c:pt>
                <c:pt idx="2103">
                  <c:v>2.2663600000000002</c:v>
                </c:pt>
                <c:pt idx="2104">
                  <c:v>2.26661</c:v>
                </c:pt>
                <c:pt idx="2105">
                  <c:v>2.2668399999999997</c:v>
                </c:pt>
                <c:pt idx="2106">
                  <c:v>2.2671000000000219</c:v>
                </c:pt>
                <c:pt idx="2107">
                  <c:v>2.2673100000000224</c:v>
                </c:pt>
                <c:pt idx="2108">
                  <c:v>2.2675200000000251</c:v>
                </c:pt>
                <c:pt idx="2109">
                  <c:v>2.2677499999999999</c:v>
                </c:pt>
                <c:pt idx="2110">
                  <c:v>2.2679400000000012</c:v>
                </c:pt>
                <c:pt idx="2111">
                  <c:v>2.2681400000000012</c:v>
                </c:pt>
                <c:pt idx="2112">
                  <c:v>2.2683300000000242</c:v>
                </c:pt>
                <c:pt idx="2113">
                  <c:v>2.2685200000000205</c:v>
                </c:pt>
                <c:pt idx="2114">
                  <c:v>2.2686799999999998</c:v>
                </c:pt>
                <c:pt idx="2115">
                  <c:v>2.26884</c:v>
                </c:pt>
                <c:pt idx="2116">
                  <c:v>2.2690000000000001</c:v>
                </c:pt>
                <c:pt idx="2117">
                  <c:v>2.2691599999999998</c:v>
                </c:pt>
                <c:pt idx="2118">
                  <c:v>2.2692999999999999</c:v>
                </c:pt>
                <c:pt idx="2119">
                  <c:v>2.2694399999999999</c:v>
                </c:pt>
                <c:pt idx="2120">
                  <c:v>2.2695699999999999</c:v>
                </c:pt>
                <c:pt idx="2121">
                  <c:v>2.2696700000000001</c:v>
                </c:pt>
                <c:pt idx="2122">
                  <c:v>2.2698</c:v>
                </c:pt>
                <c:pt idx="2123">
                  <c:v>2.2698999999999998</c:v>
                </c:pt>
                <c:pt idx="2124">
                  <c:v>2.27</c:v>
                </c:pt>
                <c:pt idx="2125">
                  <c:v>2.2700999999999998</c:v>
                </c:pt>
                <c:pt idx="2126">
                  <c:v>2.2701799999999999</c:v>
                </c:pt>
                <c:pt idx="2127">
                  <c:v>2.2702</c:v>
                </c:pt>
                <c:pt idx="2128">
                  <c:v>2.2703099999999998</c:v>
                </c:pt>
                <c:pt idx="2129">
                  <c:v>2.2703799999999998</c:v>
                </c:pt>
                <c:pt idx="2130">
                  <c:v>2.2704200000000001</c:v>
                </c:pt>
                <c:pt idx="2131">
                  <c:v>2.27047</c:v>
                </c:pt>
                <c:pt idx="2132">
                  <c:v>2.2705000000000002</c:v>
                </c:pt>
                <c:pt idx="2133">
                  <c:v>2.27054</c:v>
                </c:pt>
                <c:pt idx="2134">
                  <c:v>2.2705700000000002</c:v>
                </c:pt>
                <c:pt idx="2135">
                  <c:v>2.2705799999999998</c:v>
                </c:pt>
                <c:pt idx="2136">
                  <c:v>2.2706</c:v>
                </c:pt>
                <c:pt idx="2137">
                  <c:v>2.2706</c:v>
                </c:pt>
                <c:pt idx="2138">
                  <c:v>2.2706</c:v>
                </c:pt>
                <c:pt idx="2139">
                  <c:v>2.2705799999999998</c:v>
                </c:pt>
                <c:pt idx="2140">
                  <c:v>2.2705600000000001</c:v>
                </c:pt>
                <c:pt idx="2141">
                  <c:v>2.2705299999999999</c:v>
                </c:pt>
                <c:pt idx="2142">
                  <c:v>2.2704800000000001</c:v>
                </c:pt>
                <c:pt idx="2143">
                  <c:v>2.2704300000000002</c:v>
                </c:pt>
                <c:pt idx="2144">
                  <c:v>2.2703799999999998</c:v>
                </c:pt>
                <c:pt idx="2145">
                  <c:v>2.2703199999999999</c:v>
                </c:pt>
                <c:pt idx="2146">
                  <c:v>2.2702599999999977</c:v>
                </c:pt>
                <c:pt idx="2147">
                  <c:v>2.2701699999999998</c:v>
                </c:pt>
                <c:pt idx="2148">
                  <c:v>2.2700800000000001</c:v>
                </c:pt>
                <c:pt idx="2149">
                  <c:v>2.2699900000000164</c:v>
                </c:pt>
                <c:pt idx="2150">
                  <c:v>2.2698900000000002</c:v>
                </c:pt>
                <c:pt idx="2151">
                  <c:v>2.2697900000000177</c:v>
                </c:pt>
                <c:pt idx="2152">
                  <c:v>2.26966</c:v>
                </c:pt>
                <c:pt idx="2153">
                  <c:v>2.2695400000000001</c:v>
                </c:pt>
                <c:pt idx="2154">
                  <c:v>2.2693800000000164</c:v>
                </c:pt>
                <c:pt idx="2155">
                  <c:v>2.2692600000000001</c:v>
                </c:pt>
                <c:pt idx="2156">
                  <c:v>2.2690999999999999</c:v>
                </c:pt>
                <c:pt idx="2157">
                  <c:v>2.2689599999999999</c:v>
                </c:pt>
                <c:pt idx="2158">
                  <c:v>2.2687800000000204</c:v>
                </c:pt>
                <c:pt idx="2159">
                  <c:v>2.2686000000000002</c:v>
                </c:pt>
                <c:pt idx="2160">
                  <c:v>2.2684099999999998</c:v>
                </c:pt>
                <c:pt idx="2161">
                  <c:v>2.2681300000000251</c:v>
                </c:pt>
                <c:pt idx="2162">
                  <c:v>2.2680000000000002</c:v>
                </c:pt>
                <c:pt idx="2163">
                  <c:v>2.2678199999999999</c:v>
                </c:pt>
                <c:pt idx="2164">
                  <c:v>2.2676000000000012</c:v>
                </c:pt>
                <c:pt idx="2165">
                  <c:v>2.2673800000000224</c:v>
                </c:pt>
                <c:pt idx="2166">
                  <c:v>2.2671300000000287</c:v>
                </c:pt>
                <c:pt idx="2167">
                  <c:v>2.2669000000000001</c:v>
                </c:pt>
                <c:pt idx="2168">
                  <c:v>2.26694</c:v>
                </c:pt>
                <c:pt idx="2169">
                  <c:v>2.2664599999999977</c:v>
                </c:pt>
                <c:pt idx="2170">
                  <c:v>2.2661500000000001</c:v>
                </c:pt>
                <c:pt idx="2171">
                  <c:v>2.2658800000000001</c:v>
                </c:pt>
                <c:pt idx="2172">
                  <c:v>2.2655799999999999</c:v>
                </c:pt>
                <c:pt idx="2173">
                  <c:v>2.2653099999999999</c:v>
                </c:pt>
                <c:pt idx="2174">
                  <c:v>2.2649900000000205</c:v>
                </c:pt>
                <c:pt idx="2175">
                  <c:v>2.2646700000000002</c:v>
                </c:pt>
                <c:pt idx="2176">
                  <c:v>2.2643599999999999</c:v>
                </c:pt>
                <c:pt idx="2177">
                  <c:v>2.2640600000000002</c:v>
                </c:pt>
                <c:pt idx="2178">
                  <c:v>2.2637000000000205</c:v>
                </c:pt>
                <c:pt idx="2179">
                  <c:v>2.2633800000000224</c:v>
                </c:pt>
                <c:pt idx="2180">
                  <c:v>2.2630200000000205</c:v>
                </c:pt>
                <c:pt idx="2181">
                  <c:v>2.26268</c:v>
                </c:pt>
                <c:pt idx="2182">
                  <c:v>2.2623300000000164</c:v>
                </c:pt>
                <c:pt idx="2183">
                  <c:v>2.2619500000000001</c:v>
                </c:pt>
                <c:pt idx="2184">
                  <c:v>2.2615699999999999</c:v>
                </c:pt>
                <c:pt idx="2185">
                  <c:v>2.2611900000000205</c:v>
                </c:pt>
                <c:pt idx="2186">
                  <c:v>2.2607900000000205</c:v>
                </c:pt>
                <c:pt idx="2187">
                  <c:v>2.2603900000000219</c:v>
                </c:pt>
                <c:pt idx="2188">
                  <c:v>2.2599800000000001</c:v>
                </c:pt>
                <c:pt idx="2189">
                  <c:v>2.2595800000000001</c:v>
                </c:pt>
                <c:pt idx="2190">
                  <c:v>2.25915</c:v>
                </c:pt>
                <c:pt idx="2191">
                  <c:v>2.2587199999999998</c:v>
                </c:pt>
                <c:pt idx="2192">
                  <c:v>2.2582900000000001</c:v>
                </c:pt>
                <c:pt idx="2193">
                  <c:v>2.2578499999999977</c:v>
                </c:pt>
                <c:pt idx="2194">
                  <c:v>2.2573900000000204</c:v>
                </c:pt>
                <c:pt idx="2195">
                  <c:v>2.2569399999999997</c:v>
                </c:pt>
                <c:pt idx="2196">
                  <c:v>2.2564699999999829</c:v>
                </c:pt>
                <c:pt idx="2197">
                  <c:v>2.2560499999999779</c:v>
                </c:pt>
                <c:pt idx="2198">
                  <c:v>2.2554699999999968</c:v>
                </c:pt>
                <c:pt idx="2199">
                  <c:v>2.25501</c:v>
                </c:pt>
                <c:pt idx="2200">
                  <c:v>2.2545299999999999</c:v>
                </c:pt>
                <c:pt idx="2201">
                  <c:v>2.2540200000000001</c:v>
                </c:pt>
                <c:pt idx="2202">
                  <c:v>2.2535400000000001</c:v>
                </c:pt>
                <c:pt idx="2203">
                  <c:v>2.2530199999999998</c:v>
                </c:pt>
                <c:pt idx="2204">
                  <c:v>2.25251</c:v>
                </c:pt>
                <c:pt idx="2205">
                  <c:v>2.25197</c:v>
                </c:pt>
                <c:pt idx="2206">
                  <c:v>2.2514399999999997</c:v>
                </c:pt>
                <c:pt idx="2207">
                  <c:v>2.2509199999999998</c:v>
                </c:pt>
                <c:pt idx="2208">
                  <c:v>2.2503500000000001</c:v>
                </c:pt>
                <c:pt idx="2209">
                  <c:v>2.2498100000000001</c:v>
                </c:pt>
                <c:pt idx="2210">
                  <c:v>2.2492200000000002</c:v>
                </c:pt>
                <c:pt idx="2211">
                  <c:v>2.2486700000000002</c:v>
                </c:pt>
                <c:pt idx="2212">
                  <c:v>2.2481000000000186</c:v>
                </c:pt>
                <c:pt idx="2213">
                  <c:v>2.2475100000000219</c:v>
                </c:pt>
                <c:pt idx="2214">
                  <c:v>2.2469399999999999</c:v>
                </c:pt>
                <c:pt idx="2215">
                  <c:v>2.2463500000000001</c:v>
                </c:pt>
                <c:pt idx="2216">
                  <c:v>2.2457500000000001</c:v>
                </c:pt>
                <c:pt idx="2217">
                  <c:v>2.2451500000000002</c:v>
                </c:pt>
                <c:pt idx="2218">
                  <c:v>2.2445599999999999</c:v>
                </c:pt>
                <c:pt idx="2219">
                  <c:v>2.2439400000000012</c:v>
                </c:pt>
                <c:pt idx="2220">
                  <c:v>2.2432900000000204</c:v>
                </c:pt>
                <c:pt idx="2221">
                  <c:v>2.2427000000000001</c:v>
                </c:pt>
                <c:pt idx="2222">
                  <c:v>2.2420499999999977</c:v>
                </c:pt>
                <c:pt idx="2223">
                  <c:v>2.2414200000000002</c:v>
                </c:pt>
                <c:pt idx="2224">
                  <c:v>2.2407599999999999</c:v>
                </c:pt>
                <c:pt idx="2225">
                  <c:v>2.2401200000000219</c:v>
                </c:pt>
                <c:pt idx="2226">
                  <c:v>2.2394699999999967</c:v>
                </c:pt>
                <c:pt idx="2227">
                  <c:v>2.23882</c:v>
                </c:pt>
                <c:pt idx="2228">
                  <c:v>2.23814</c:v>
                </c:pt>
                <c:pt idx="2229">
                  <c:v>2.2374499999999977</c:v>
                </c:pt>
                <c:pt idx="2230">
                  <c:v>2.2368899999999967</c:v>
                </c:pt>
                <c:pt idx="2231">
                  <c:v>2.2360699999999967</c:v>
                </c:pt>
                <c:pt idx="2232">
                  <c:v>2.2353900000000002</c:v>
                </c:pt>
                <c:pt idx="2233">
                  <c:v>2.2347000000000001</c:v>
                </c:pt>
                <c:pt idx="2234">
                  <c:v>2.234</c:v>
                </c:pt>
                <c:pt idx="2235">
                  <c:v>2.2332900000000002</c:v>
                </c:pt>
                <c:pt idx="2236">
                  <c:v>2.2325499999999967</c:v>
                </c:pt>
                <c:pt idx="2237">
                  <c:v>2.2318399999999987</c:v>
                </c:pt>
                <c:pt idx="2238">
                  <c:v>2.23108</c:v>
                </c:pt>
                <c:pt idx="2239">
                  <c:v>2.2303299999999999</c:v>
                </c:pt>
                <c:pt idx="2240">
                  <c:v>2.2296</c:v>
                </c:pt>
                <c:pt idx="2241">
                  <c:v>2.2288199999999998</c:v>
                </c:pt>
                <c:pt idx="2242">
                  <c:v>2.2280799999999998</c:v>
                </c:pt>
                <c:pt idx="2243">
                  <c:v>2.2273200000000246</c:v>
                </c:pt>
                <c:pt idx="2244">
                  <c:v>2.2265199999999998</c:v>
                </c:pt>
                <c:pt idx="2245">
                  <c:v>2.2257400000000001</c:v>
                </c:pt>
                <c:pt idx="2246">
                  <c:v>2.2249599999999998</c:v>
                </c:pt>
                <c:pt idx="2247">
                  <c:v>2.2241800000000205</c:v>
                </c:pt>
                <c:pt idx="2248">
                  <c:v>2.2233900000000251</c:v>
                </c:pt>
                <c:pt idx="2249">
                  <c:v>2.2225999999999999</c:v>
                </c:pt>
                <c:pt idx="2250">
                  <c:v>2.2218</c:v>
                </c:pt>
                <c:pt idx="2251">
                  <c:v>2.2209500000000002</c:v>
                </c:pt>
                <c:pt idx="2252">
                  <c:v>2.2201200000000205</c:v>
                </c:pt>
                <c:pt idx="2253">
                  <c:v>2.2193399999999999</c:v>
                </c:pt>
                <c:pt idx="2254">
                  <c:v>2.2185199999999998</c:v>
                </c:pt>
                <c:pt idx="2255">
                  <c:v>2.2176800000000001</c:v>
                </c:pt>
                <c:pt idx="2256">
                  <c:v>2.2168299999999967</c:v>
                </c:pt>
                <c:pt idx="2257">
                  <c:v>2.2159800000000001</c:v>
                </c:pt>
                <c:pt idx="2258">
                  <c:v>2.2170399999999999</c:v>
                </c:pt>
                <c:pt idx="2259">
                  <c:v>2.2141899999999999</c:v>
                </c:pt>
                <c:pt idx="2260">
                  <c:v>2.2133900000000177</c:v>
                </c:pt>
                <c:pt idx="2261">
                  <c:v>2.2125300000000001</c:v>
                </c:pt>
                <c:pt idx="2262">
                  <c:v>2.2116699999999967</c:v>
                </c:pt>
                <c:pt idx="2263">
                  <c:v>2.2108099999999977</c:v>
                </c:pt>
                <c:pt idx="2264">
                  <c:v>2.20994</c:v>
                </c:pt>
                <c:pt idx="2265">
                  <c:v>2.2090399999999999</c:v>
                </c:pt>
                <c:pt idx="2266">
                  <c:v>2.2081499999999998</c:v>
                </c:pt>
                <c:pt idx="2267">
                  <c:v>2.2072699999999998</c:v>
                </c:pt>
                <c:pt idx="2268">
                  <c:v>2.2063199999999998</c:v>
                </c:pt>
                <c:pt idx="2269">
                  <c:v>2.2054499999999977</c:v>
                </c:pt>
                <c:pt idx="2270">
                  <c:v>2.2044800000000002</c:v>
                </c:pt>
                <c:pt idx="2271">
                  <c:v>2.2036000000000002</c:v>
                </c:pt>
                <c:pt idx="2272">
                  <c:v>2.20268</c:v>
                </c:pt>
                <c:pt idx="2273">
                  <c:v>2.2017300000000177</c:v>
                </c:pt>
                <c:pt idx="2274">
                  <c:v>2.2007900000000205</c:v>
                </c:pt>
                <c:pt idx="2275">
                  <c:v>2.19983</c:v>
                </c:pt>
                <c:pt idx="2276">
                  <c:v>2.1988799999999977</c:v>
                </c:pt>
                <c:pt idx="2277">
                  <c:v>2.1979299999999999</c:v>
                </c:pt>
                <c:pt idx="2278">
                  <c:v>2.1969699999999968</c:v>
                </c:pt>
                <c:pt idx="2279">
                  <c:v>2.1960099999999967</c:v>
                </c:pt>
                <c:pt idx="2280">
                  <c:v>2.1950499999999828</c:v>
                </c:pt>
                <c:pt idx="2281">
                  <c:v>2.19408</c:v>
                </c:pt>
                <c:pt idx="2282">
                  <c:v>2.1930999999999998</c:v>
                </c:pt>
                <c:pt idx="2283">
                  <c:v>2.1921200000000001</c:v>
                </c:pt>
                <c:pt idx="2284">
                  <c:v>2.1911399999999999</c:v>
                </c:pt>
                <c:pt idx="2285">
                  <c:v>2.1901700000000002</c:v>
                </c:pt>
                <c:pt idx="2286">
                  <c:v>2.1891900000000177</c:v>
                </c:pt>
                <c:pt idx="2287">
                  <c:v>2.1882000000000001</c:v>
                </c:pt>
                <c:pt idx="2288">
                  <c:v>2.1871900000000246</c:v>
                </c:pt>
                <c:pt idx="2289">
                  <c:v>2.18621</c:v>
                </c:pt>
                <c:pt idx="2290">
                  <c:v>2.1852200000000002</c:v>
                </c:pt>
                <c:pt idx="2291">
                  <c:v>2.1842100000000002</c:v>
                </c:pt>
                <c:pt idx="2292">
                  <c:v>2.1832199999999999</c:v>
                </c:pt>
                <c:pt idx="2293">
                  <c:v>2.18222</c:v>
                </c:pt>
                <c:pt idx="2294">
                  <c:v>2.1811900000000173</c:v>
                </c:pt>
                <c:pt idx="2295">
                  <c:v>2.1802000000000001</c:v>
                </c:pt>
                <c:pt idx="2296">
                  <c:v>2.17916</c:v>
                </c:pt>
                <c:pt idx="2297">
                  <c:v>2.1781600000000001</c:v>
                </c:pt>
                <c:pt idx="2298">
                  <c:v>2.1771799999999999</c:v>
                </c:pt>
                <c:pt idx="2299">
                  <c:v>2.1761499999999967</c:v>
                </c:pt>
                <c:pt idx="2300">
                  <c:v>2.17509</c:v>
                </c:pt>
                <c:pt idx="2301">
                  <c:v>2.1739199999999999</c:v>
                </c:pt>
                <c:pt idx="2302">
                  <c:v>2.1731099999999999</c:v>
                </c:pt>
                <c:pt idx="2303">
                  <c:v>2.1720699999999828</c:v>
                </c:pt>
                <c:pt idx="2304">
                  <c:v>2.1710399999999987</c:v>
                </c:pt>
                <c:pt idx="2305">
                  <c:v>2.1699799999999998</c:v>
                </c:pt>
                <c:pt idx="2306">
                  <c:v>2.1689600000000002</c:v>
                </c:pt>
                <c:pt idx="2307">
                  <c:v>2.1679300000000219</c:v>
                </c:pt>
                <c:pt idx="2308">
                  <c:v>2.1668799999999977</c:v>
                </c:pt>
                <c:pt idx="2309">
                  <c:v>2.1658399999999998</c:v>
                </c:pt>
                <c:pt idx="2310">
                  <c:v>2.1648100000000001</c:v>
                </c:pt>
                <c:pt idx="2311">
                  <c:v>2.1637200000000205</c:v>
                </c:pt>
                <c:pt idx="2312">
                  <c:v>2.1626699999999968</c:v>
                </c:pt>
                <c:pt idx="2313">
                  <c:v>2.1616300000000002</c:v>
                </c:pt>
                <c:pt idx="2314">
                  <c:v>2.1606000000000001</c:v>
                </c:pt>
                <c:pt idx="2315">
                  <c:v>2.1595599999999977</c:v>
                </c:pt>
                <c:pt idx="2316">
                  <c:v>2.1584699999999977</c:v>
                </c:pt>
                <c:pt idx="2317">
                  <c:v>2.15741</c:v>
                </c:pt>
                <c:pt idx="2318">
                  <c:v>2.15639</c:v>
                </c:pt>
                <c:pt idx="2319">
                  <c:v>2.1553499999999977</c:v>
                </c:pt>
                <c:pt idx="2320">
                  <c:v>2.1542599999999967</c:v>
                </c:pt>
                <c:pt idx="2321">
                  <c:v>2.1531600000000002</c:v>
                </c:pt>
                <c:pt idx="2322">
                  <c:v>2.1521300000000001</c:v>
                </c:pt>
                <c:pt idx="2323">
                  <c:v>2.1510799999999977</c:v>
                </c:pt>
                <c:pt idx="2324">
                  <c:v>2.1499799999999998</c:v>
                </c:pt>
                <c:pt idx="2325">
                  <c:v>2.1489300000000204</c:v>
                </c:pt>
                <c:pt idx="2326">
                  <c:v>2.1478600000000001</c:v>
                </c:pt>
                <c:pt idx="2327">
                  <c:v>2.1467800000000001</c:v>
                </c:pt>
                <c:pt idx="2328">
                  <c:v>2.14567</c:v>
                </c:pt>
                <c:pt idx="2329">
                  <c:v>2.14459000000002</c:v>
                </c:pt>
                <c:pt idx="2330">
                  <c:v>2.1435100000000205</c:v>
                </c:pt>
                <c:pt idx="2331">
                  <c:v>2.1424599999999967</c:v>
                </c:pt>
                <c:pt idx="2332">
                  <c:v>2.1413600000000002</c:v>
                </c:pt>
                <c:pt idx="2333">
                  <c:v>2.1402999999999999</c:v>
                </c:pt>
                <c:pt idx="2334">
                  <c:v>2.1391900000000001</c:v>
                </c:pt>
                <c:pt idx="2335">
                  <c:v>2.1381299999999999</c:v>
                </c:pt>
                <c:pt idx="2336">
                  <c:v>2.1369699999999967</c:v>
                </c:pt>
                <c:pt idx="2337">
                  <c:v>2.1359499999999967</c:v>
                </c:pt>
                <c:pt idx="2338">
                  <c:v>2.1348399999999987</c:v>
                </c:pt>
                <c:pt idx="2339">
                  <c:v>2.1337100000000002</c:v>
                </c:pt>
                <c:pt idx="2340">
                  <c:v>2.1326499999999737</c:v>
                </c:pt>
                <c:pt idx="2341">
                  <c:v>2.1315499999999967</c:v>
                </c:pt>
                <c:pt idx="2342">
                  <c:v>2.13042</c:v>
                </c:pt>
                <c:pt idx="2343">
                  <c:v>2.1292900000000001</c:v>
                </c:pt>
                <c:pt idx="2344">
                  <c:v>2.12825</c:v>
                </c:pt>
                <c:pt idx="2345">
                  <c:v>2.1271599999999999</c:v>
                </c:pt>
                <c:pt idx="2346">
                  <c:v>2.1260300000000001</c:v>
                </c:pt>
                <c:pt idx="2347">
                  <c:v>2.1248999999999998</c:v>
                </c:pt>
                <c:pt idx="2348">
                  <c:v>2.1238299999999999</c:v>
                </c:pt>
                <c:pt idx="2349">
                  <c:v>2.1227100000000001</c:v>
                </c:pt>
                <c:pt idx="2350">
                  <c:v>2.1216300000000001</c:v>
                </c:pt>
                <c:pt idx="2351">
                  <c:v>2.1204999999999998</c:v>
                </c:pt>
                <c:pt idx="2352">
                  <c:v>2.11938</c:v>
                </c:pt>
                <c:pt idx="2353">
                  <c:v>2.1182599999999967</c:v>
                </c:pt>
                <c:pt idx="2354">
                  <c:v>2.11714</c:v>
                </c:pt>
                <c:pt idx="2355">
                  <c:v>2.11599</c:v>
                </c:pt>
                <c:pt idx="2356">
                  <c:v>2.1149</c:v>
                </c:pt>
                <c:pt idx="2357">
                  <c:v>2.11375</c:v>
                </c:pt>
                <c:pt idx="2358">
                  <c:v>2.1126299999999967</c:v>
                </c:pt>
                <c:pt idx="2359">
                  <c:v>2.1115200000000001</c:v>
                </c:pt>
                <c:pt idx="2360">
                  <c:v>2.1103800000000001</c:v>
                </c:pt>
                <c:pt idx="2361">
                  <c:v>2.1092599999999977</c:v>
                </c:pt>
                <c:pt idx="2362">
                  <c:v>2.1080999999999999</c:v>
                </c:pt>
                <c:pt idx="2363">
                  <c:v>2.1070099999999998</c:v>
                </c:pt>
                <c:pt idx="2364">
                  <c:v>2.1058300000000001</c:v>
                </c:pt>
                <c:pt idx="2365">
                  <c:v>2.1047500000000001</c:v>
                </c:pt>
                <c:pt idx="2366">
                  <c:v>2.1036100000000002</c:v>
                </c:pt>
                <c:pt idx="2367">
                  <c:v>2.10249</c:v>
                </c:pt>
                <c:pt idx="2368">
                  <c:v>2.10134</c:v>
                </c:pt>
                <c:pt idx="2369">
                  <c:v>2.1002100000000001</c:v>
                </c:pt>
                <c:pt idx="2370">
                  <c:v>2.0990699999999967</c:v>
                </c:pt>
                <c:pt idx="2371">
                  <c:v>2.0979100000000002</c:v>
                </c:pt>
                <c:pt idx="2372">
                  <c:v>2.0968099999999779</c:v>
                </c:pt>
                <c:pt idx="2373">
                  <c:v>2.0956799999999967</c:v>
                </c:pt>
                <c:pt idx="2374">
                  <c:v>2.09449</c:v>
                </c:pt>
                <c:pt idx="2375">
                  <c:v>2.0933600000000001</c:v>
                </c:pt>
                <c:pt idx="2376">
                  <c:v>2.0922499999999737</c:v>
                </c:pt>
                <c:pt idx="2377">
                  <c:v>2.0910899999999977</c:v>
                </c:pt>
                <c:pt idx="2378">
                  <c:v>2.0899399999999999</c:v>
                </c:pt>
                <c:pt idx="2379">
                  <c:v>2.0887600000000002</c:v>
                </c:pt>
                <c:pt idx="2380">
                  <c:v>2.0876199999999998</c:v>
                </c:pt>
                <c:pt idx="2381">
                  <c:v>2.0864699999999967</c:v>
                </c:pt>
                <c:pt idx="2382">
                  <c:v>2.0853000000000002</c:v>
                </c:pt>
                <c:pt idx="2383">
                  <c:v>2.0841900000000186</c:v>
                </c:pt>
                <c:pt idx="2384">
                  <c:v>2.0831000000000164</c:v>
                </c:pt>
                <c:pt idx="2385">
                  <c:v>2.08189</c:v>
                </c:pt>
                <c:pt idx="2386">
                  <c:v>2.08074</c:v>
                </c:pt>
                <c:pt idx="2387">
                  <c:v>2.0795399999999997</c:v>
                </c:pt>
                <c:pt idx="2388">
                  <c:v>2.0783700000000001</c:v>
                </c:pt>
                <c:pt idx="2389">
                  <c:v>2.0772499999999967</c:v>
                </c:pt>
                <c:pt idx="2390">
                  <c:v>2.0760499999999755</c:v>
                </c:pt>
                <c:pt idx="2391">
                  <c:v>2.0749</c:v>
                </c:pt>
                <c:pt idx="2392">
                  <c:v>2.07376</c:v>
                </c:pt>
                <c:pt idx="2393">
                  <c:v>2.0725699999999967</c:v>
                </c:pt>
                <c:pt idx="2394">
                  <c:v>2.0714299999999977</c:v>
                </c:pt>
                <c:pt idx="2395">
                  <c:v>2.0702799999999977</c:v>
                </c:pt>
                <c:pt idx="2396">
                  <c:v>2.0690599999999977</c:v>
                </c:pt>
                <c:pt idx="2397">
                  <c:v>2.0679300000000205</c:v>
                </c:pt>
                <c:pt idx="2398">
                  <c:v>2.0667300000000002</c:v>
                </c:pt>
                <c:pt idx="2399">
                  <c:v>2.0655899999999998</c:v>
                </c:pt>
                <c:pt idx="2400">
                  <c:v>2.0644300000000002</c:v>
                </c:pt>
                <c:pt idx="2401">
                  <c:v>2.0632799999999998</c:v>
                </c:pt>
                <c:pt idx="2402">
                  <c:v>2.062049999999982</c:v>
                </c:pt>
                <c:pt idx="2403">
                  <c:v>2.0609000000000002</c:v>
                </c:pt>
                <c:pt idx="2404">
                  <c:v>2.0597399999999997</c:v>
                </c:pt>
                <c:pt idx="2405">
                  <c:v>2.05857</c:v>
                </c:pt>
                <c:pt idx="2406">
                  <c:v>2.0573700000000001</c:v>
                </c:pt>
                <c:pt idx="2407">
                  <c:v>2.0561699999999967</c:v>
                </c:pt>
                <c:pt idx="2408">
                  <c:v>2.0550199999999967</c:v>
                </c:pt>
                <c:pt idx="2409">
                  <c:v>2.05382</c:v>
                </c:pt>
                <c:pt idx="2410">
                  <c:v>2.0526799999999779</c:v>
                </c:pt>
                <c:pt idx="2411">
                  <c:v>2.0514899999999967</c:v>
                </c:pt>
                <c:pt idx="2412">
                  <c:v>2.0502799999999977</c:v>
                </c:pt>
                <c:pt idx="2413">
                  <c:v>2.0491600000000001</c:v>
                </c:pt>
                <c:pt idx="2414">
                  <c:v>2.0479400000000001</c:v>
                </c:pt>
                <c:pt idx="2415">
                  <c:v>2.04677</c:v>
                </c:pt>
                <c:pt idx="2416">
                  <c:v>2.0455800000000002</c:v>
                </c:pt>
                <c:pt idx="2417">
                  <c:v>2.0443899999999999</c:v>
                </c:pt>
                <c:pt idx="2418">
                  <c:v>2.0432199999999998</c:v>
                </c:pt>
                <c:pt idx="2419">
                  <c:v>2.0419999999999998</c:v>
                </c:pt>
                <c:pt idx="2420">
                  <c:v>2.0408399999999998</c:v>
                </c:pt>
                <c:pt idx="2421">
                  <c:v>2.0396199999999967</c:v>
                </c:pt>
                <c:pt idx="2422">
                  <c:v>2.0384399999999987</c:v>
                </c:pt>
                <c:pt idx="2423">
                  <c:v>2.03729</c:v>
                </c:pt>
                <c:pt idx="2424">
                  <c:v>2.0360599999999764</c:v>
                </c:pt>
                <c:pt idx="2425">
                  <c:v>2.0348999999999977</c:v>
                </c:pt>
                <c:pt idx="2426">
                  <c:v>2.0337000000000001</c:v>
                </c:pt>
                <c:pt idx="2427">
                  <c:v>2.0325399999999987</c:v>
                </c:pt>
                <c:pt idx="2428">
                  <c:v>2.0313499999999967</c:v>
                </c:pt>
                <c:pt idx="2429">
                  <c:v>2.0301399999999998</c:v>
                </c:pt>
                <c:pt idx="2430">
                  <c:v>2.0289199999999998</c:v>
                </c:pt>
                <c:pt idx="2431">
                  <c:v>2.0277699999999999</c:v>
                </c:pt>
                <c:pt idx="2432">
                  <c:v>2.0265599999999977</c:v>
                </c:pt>
                <c:pt idx="2433">
                  <c:v>2.0253800000000002</c:v>
                </c:pt>
                <c:pt idx="2434">
                  <c:v>2.0241899999999999</c:v>
                </c:pt>
                <c:pt idx="2435">
                  <c:v>2.0229599999999968</c:v>
                </c:pt>
                <c:pt idx="2436">
                  <c:v>2.0217900000000002</c:v>
                </c:pt>
                <c:pt idx="2437">
                  <c:v>2.0205899999999999</c:v>
                </c:pt>
                <c:pt idx="2438">
                  <c:v>2.01938</c:v>
                </c:pt>
                <c:pt idx="2439">
                  <c:v>2.0181999999999998</c:v>
                </c:pt>
                <c:pt idx="2440">
                  <c:v>2.01702</c:v>
                </c:pt>
                <c:pt idx="2441">
                  <c:v>2.0158299999999967</c:v>
                </c:pt>
                <c:pt idx="2442">
                  <c:v>2.01457</c:v>
                </c:pt>
                <c:pt idx="2443">
                  <c:v>2.0134099999999977</c:v>
                </c:pt>
                <c:pt idx="2444">
                  <c:v>2.0121399999999987</c:v>
                </c:pt>
                <c:pt idx="2445">
                  <c:v>2.0109599999999968</c:v>
                </c:pt>
                <c:pt idx="2446">
                  <c:v>2.0097700000000001</c:v>
                </c:pt>
                <c:pt idx="2447">
                  <c:v>2.0085899999999999</c:v>
                </c:pt>
                <c:pt idx="2448">
                  <c:v>2.0074200000000002</c:v>
                </c:pt>
                <c:pt idx="2449">
                  <c:v>2.0062199999999977</c:v>
                </c:pt>
                <c:pt idx="2450">
                  <c:v>2.00502</c:v>
                </c:pt>
                <c:pt idx="2451">
                  <c:v>2.0038</c:v>
                </c:pt>
                <c:pt idx="2452">
                  <c:v>2.0026199999999967</c:v>
                </c:pt>
                <c:pt idx="2453">
                  <c:v>2.0013899999999998</c:v>
                </c:pt>
                <c:pt idx="2454">
                  <c:v>2.0002399999999998</c:v>
                </c:pt>
                <c:pt idx="2455">
                  <c:v>1.9990699999999999</c:v>
                </c:pt>
                <c:pt idx="2456">
                  <c:v>1.99776</c:v>
                </c:pt>
                <c:pt idx="2457">
                  <c:v>1.9965900000000001</c:v>
                </c:pt>
                <c:pt idx="2458">
                  <c:v>1.99539</c:v>
                </c:pt>
                <c:pt idx="2459">
                  <c:v>1.9941900000000001</c:v>
                </c:pt>
                <c:pt idx="2460">
                  <c:v>1.9929699999999999</c:v>
                </c:pt>
                <c:pt idx="2461">
                  <c:v>1.9917499999999999</c:v>
                </c:pt>
                <c:pt idx="2462">
                  <c:v>1.9905500000000098</c:v>
                </c:pt>
                <c:pt idx="2463">
                  <c:v>1.98936</c:v>
                </c:pt>
                <c:pt idx="2464">
                  <c:v>1.9881600000000001</c:v>
                </c:pt>
                <c:pt idx="2465">
                  <c:v>1.9870000000000001</c:v>
                </c:pt>
                <c:pt idx="2466">
                  <c:v>1.98577</c:v>
                </c:pt>
                <c:pt idx="2467">
                  <c:v>1.9845800000000087</c:v>
                </c:pt>
                <c:pt idx="2468">
                  <c:v>1.98333</c:v>
                </c:pt>
                <c:pt idx="2469">
                  <c:v>1.9821200000000001</c:v>
                </c:pt>
                <c:pt idx="2470">
                  <c:v>1.98089</c:v>
                </c:pt>
                <c:pt idx="2471">
                  <c:v>1.9797100000000001</c:v>
                </c:pt>
                <c:pt idx="2472">
                  <c:v>1.9784999999999999</c:v>
                </c:pt>
                <c:pt idx="2473">
                  <c:v>1.97729</c:v>
                </c:pt>
                <c:pt idx="2474">
                  <c:v>1.9761000000000077</c:v>
                </c:pt>
                <c:pt idx="2475">
                  <c:v>1.9749300000000001</c:v>
                </c:pt>
                <c:pt idx="2476">
                  <c:v>1.97367</c:v>
                </c:pt>
                <c:pt idx="2477">
                  <c:v>1.9725100000000086</c:v>
                </c:pt>
                <c:pt idx="2478">
                  <c:v>1.97126</c:v>
                </c:pt>
                <c:pt idx="2479">
                  <c:v>1.9700700000000086</c:v>
                </c:pt>
                <c:pt idx="2480">
                  <c:v>1.9688300000000001</c:v>
                </c:pt>
                <c:pt idx="2481">
                  <c:v>1.96767</c:v>
                </c:pt>
                <c:pt idx="2482">
                  <c:v>1.9664900000000001</c:v>
                </c:pt>
                <c:pt idx="2483">
                  <c:v>1.9652700000000001</c:v>
                </c:pt>
                <c:pt idx="2484">
                  <c:v>1.9640600000000001</c:v>
                </c:pt>
                <c:pt idx="2485">
                  <c:v>1.96286</c:v>
                </c:pt>
                <c:pt idx="2486">
                  <c:v>1.9616499999999999</c:v>
                </c:pt>
                <c:pt idx="2487">
                  <c:v>1.9604299999999999</c:v>
                </c:pt>
                <c:pt idx="2488">
                  <c:v>1.95923</c:v>
                </c:pt>
                <c:pt idx="2489">
                  <c:v>1.9580600000000001</c:v>
                </c:pt>
                <c:pt idx="2490">
                  <c:v>1.9568099999999999</c:v>
                </c:pt>
                <c:pt idx="2491">
                  <c:v>1.95563</c:v>
                </c:pt>
                <c:pt idx="2492">
                  <c:v>1.9544299999999999</c:v>
                </c:pt>
                <c:pt idx="2493">
                  <c:v>1.95323</c:v>
                </c:pt>
                <c:pt idx="2494">
                  <c:v>1.9520100000000096</c:v>
                </c:pt>
                <c:pt idx="2495">
                  <c:v>1.9508099999999999</c:v>
                </c:pt>
                <c:pt idx="2496">
                  <c:v>1.9495899999999999</c:v>
                </c:pt>
                <c:pt idx="2497">
                  <c:v>1.9483900000000001</c:v>
                </c:pt>
                <c:pt idx="2498">
                  <c:v>1.9472</c:v>
                </c:pt>
                <c:pt idx="2499">
                  <c:v>1.94597</c:v>
                </c:pt>
                <c:pt idx="2500">
                  <c:v>1.9448300000000001</c:v>
                </c:pt>
                <c:pt idx="2501">
                  <c:v>1.9435899999999999</c:v>
                </c:pt>
                <c:pt idx="2502">
                  <c:v>1.9423600000000001</c:v>
                </c:pt>
                <c:pt idx="2503">
                  <c:v>1.94116</c:v>
                </c:pt>
                <c:pt idx="2504">
                  <c:v>1.9399899999999999</c:v>
                </c:pt>
                <c:pt idx="2505">
                  <c:v>1.9387700000000001</c:v>
                </c:pt>
                <c:pt idx="2506">
                  <c:v>1.93757</c:v>
                </c:pt>
                <c:pt idx="2507">
                  <c:v>1.9363600000000001</c:v>
                </c:pt>
                <c:pt idx="2508">
                  <c:v>1.93516</c:v>
                </c:pt>
                <c:pt idx="2509">
                  <c:v>1.9339500000000001</c:v>
                </c:pt>
                <c:pt idx="2510">
                  <c:v>1.9328399999999999</c:v>
                </c:pt>
                <c:pt idx="2511">
                  <c:v>1.9315599999999999</c:v>
                </c:pt>
                <c:pt idx="2512">
                  <c:v>1.9303600000000001</c:v>
                </c:pt>
                <c:pt idx="2513">
                  <c:v>1.9291700000000001</c:v>
                </c:pt>
                <c:pt idx="2514">
                  <c:v>1.9279599999999999</c:v>
                </c:pt>
                <c:pt idx="2515">
                  <c:v>1.9267700000000001</c:v>
                </c:pt>
                <c:pt idx="2516">
                  <c:v>1.9255800000000001</c:v>
                </c:pt>
                <c:pt idx="2517">
                  <c:v>1.9243699999999999</c:v>
                </c:pt>
                <c:pt idx="2518">
                  <c:v>1.92317</c:v>
                </c:pt>
                <c:pt idx="2519">
                  <c:v>1.92198</c:v>
                </c:pt>
                <c:pt idx="2520">
                  <c:v>1.9207799999999999</c:v>
                </c:pt>
                <c:pt idx="2521">
                  <c:v>1.9195899999999999</c:v>
                </c:pt>
                <c:pt idx="2522">
                  <c:v>1.9184000000000001</c:v>
                </c:pt>
                <c:pt idx="2523">
                  <c:v>1.9171899999999999</c:v>
                </c:pt>
                <c:pt idx="2524">
                  <c:v>1.9159999999999919</c:v>
                </c:pt>
                <c:pt idx="2525">
                  <c:v>1.9148400000000001</c:v>
                </c:pt>
                <c:pt idx="2526">
                  <c:v>1.9136599999999999</c:v>
                </c:pt>
                <c:pt idx="2527">
                  <c:v>1.91246</c:v>
                </c:pt>
                <c:pt idx="2528">
                  <c:v>1.9112800000000001</c:v>
                </c:pt>
                <c:pt idx="2529">
                  <c:v>1.9100600000000001</c:v>
                </c:pt>
                <c:pt idx="2530">
                  <c:v>1.9089100000000001</c:v>
                </c:pt>
                <c:pt idx="2531">
                  <c:v>1.90771</c:v>
                </c:pt>
                <c:pt idx="2532">
                  <c:v>1.90656</c:v>
                </c:pt>
                <c:pt idx="2533">
                  <c:v>1.90534</c:v>
                </c:pt>
                <c:pt idx="2534">
                  <c:v>1.9041600000000001</c:v>
                </c:pt>
                <c:pt idx="2535">
                  <c:v>1.90299</c:v>
                </c:pt>
                <c:pt idx="2536">
                  <c:v>1.90181</c:v>
                </c:pt>
                <c:pt idx="2537">
                  <c:v>1.9006400000000001</c:v>
                </c:pt>
                <c:pt idx="2538">
                  <c:v>1.8995</c:v>
                </c:pt>
                <c:pt idx="2539">
                  <c:v>1.89829</c:v>
                </c:pt>
                <c:pt idx="2540">
                  <c:v>1.89714</c:v>
                </c:pt>
                <c:pt idx="2541">
                  <c:v>1.8959199999999998</c:v>
                </c:pt>
                <c:pt idx="2542">
                  <c:v>1.8947499999999999</c:v>
                </c:pt>
                <c:pt idx="2543">
                  <c:v>1.8935999999999922</c:v>
                </c:pt>
                <c:pt idx="2544">
                  <c:v>1.8924099999999999</c:v>
                </c:pt>
                <c:pt idx="2545">
                  <c:v>1.8912599999999999</c:v>
                </c:pt>
                <c:pt idx="2546">
                  <c:v>1.8900600000000001</c:v>
                </c:pt>
                <c:pt idx="2547">
                  <c:v>1.8889100000000001</c:v>
                </c:pt>
                <c:pt idx="2548">
                  <c:v>1.88774</c:v>
                </c:pt>
                <c:pt idx="2549">
                  <c:v>1.8865799999999999</c:v>
                </c:pt>
                <c:pt idx="2550">
                  <c:v>1.88541</c:v>
                </c:pt>
                <c:pt idx="2551">
                  <c:v>1.8843000000000001</c:v>
                </c:pt>
                <c:pt idx="2552">
                  <c:v>1.8831</c:v>
                </c:pt>
                <c:pt idx="2553">
                  <c:v>1.8819699999999913</c:v>
                </c:pt>
                <c:pt idx="2554">
                  <c:v>1.8807700000000001</c:v>
                </c:pt>
                <c:pt idx="2555">
                  <c:v>1.8796199999999998</c:v>
                </c:pt>
                <c:pt idx="2556">
                  <c:v>1.87852</c:v>
                </c:pt>
                <c:pt idx="2557">
                  <c:v>1.87734</c:v>
                </c:pt>
                <c:pt idx="2558">
                  <c:v>1.8762099999999999</c:v>
                </c:pt>
                <c:pt idx="2559">
                  <c:v>1.87504</c:v>
                </c:pt>
                <c:pt idx="2560">
                  <c:v>1.8738999999999912</c:v>
                </c:pt>
                <c:pt idx="2561">
                  <c:v>1.8727499999999999</c:v>
                </c:pt>
                <c:pt idx="2562">
                  <c:v>1.87161</c:v>
                </c:pt>
                <c:pt idx="2563">
                  <c:v>1.87039</c:v>
                </c:pt>
                <c:pt idx="2564">
                  <c:v>1.86927</c:v>
                </c:pt>
                <c:pt idx="2565">
                  <c:v>1.8681399999999999</c:v>
                </c:pt>
                <c:pt idx="2566">
                  <c:v>1.8669899999999999</c:v>
                </c:pt>
                <c:pt idx="2567">
                  <c:v>1.86591</c:v>
                </c:pt>
                <c:pt idx="2568">
                  <c:v>1.86477</c:v>
                </c:pt>
                <c:pt idx="2569">
                  <c:v>1.86358</c:v>
                </c:pt>
                <c:pt idx="2570">
                  <c:v>1.8624799999999999</c:v>
                </c:pt>
                <c:pt idx="2571">
                  <c:v>1.86134</c:v>
                </c:pt>
                <c:pt idx="2572">
                  <c:v>1.86022</c:v>
                </c:pt>
                <c:pt idx="2573">
                  <c:v>1.8590899999999999</c:v>
                </c:pt>
                <c:pt idx="2574">
                  <c:v>1.8579699999999912</c:v>
                </c:pt>
                <c:pt idx="2575">
                  <c:v>1.8568800000000001</c:v>
                </c:pt>
                <c:pt idx="2576">
                  <c:v>1.85575</c:v>
                </c:pt>
                <c:pt idx="2577">
                  <c:v>1.8546</c:v>
                </c:pt>
                <c:pt idx="2578">
                  <c:v>1.8535299999999912</c:v>
                </c:pt>
                <c:pt idx="2579">
                  <c:v>1.8523799999999999</c:v>
                </c:pt>
                <c:pt idx="2580">
                  <c:v>1.85128</c:v>
                </c:pt>
                <c:pt idx="2581">
                  <c:v>1.85016</c:v>
                </c:pt>
                <c:pt idx="2582">
                  <c:v>1.8491</c:v>
                </c:pt>
                <c:pt idx="2583">
                  <c:v>1.8479599999999998</c:v>
                </c:pt>
                <c:pt idx="2584">
                  <c:v>1.8468800000000001</c:v>
                </c:pt>
                <c:pt idx="2585">
                  <c:v>1.8457699999999913</c:v>
                </c:pt>
                <c:pt idx="2586">
                  <c:v>1.8446800000000001</c:v>
                </c:pt>
                <c:pt idx="2587">
                  <c:v>1.8435699999999922</c:v>
                </c:pt>
                <c:pt idx="2588">
                  <c:v>1.8424499999999999</c:v>
                </c:pt>
                <c:pt idx="2589">
                  <c:v>1.8413899999999999</c:v>
                </c:pt>
                <c:pt idx="2590">
                  <c:v>1.84029</c:v>
                </c:pt>
                <c:pt idx="2591">
                  <c:v>1.8391899999999999</c:v>
                </c:pt>
                <c:pt idx="2592">
                  <c:v>1.83813</c:v>
                </c:pt>
                <c:pt idx="2593">
                  <c:v>1.83704</c:v>
                </c:pt>
                <c:pt idx="2594">
                  <c:v>1.835969999999991</c:v>
                </c:pt>
                <c:pt idx="2595">
                  <c:v>1.8348899999999999</c:v>
                </c:pt>
                <c:pt idx="2596">
                  <c:v>1.8338099999999922</c:v>
                </c:pt>
                <c:pt idx="2597">
                  <c:v>1.83274</c:v>
                </c:pt>
                <c:pt idx="2598">
                  <c:v>1.8316699999999912</c:v>
                </c:pt>
                <c:pt idx="2599">
                  <c:v>1.83057</c:v>
                </c:pt>
                <c:pt idx="2600">
                  <c:v>1.8295299999999908</c:v>
                </c:pt>
                <c:pt idx="2601">
                  <c:v>1.8284499999999999</c:v>
                </c:pt>
                <c:pt idx="2602">
                  <c:v>1.8273699999999922</c:v>
                </c:pt>
                <c:pt idx="2603">
                  <c:v>1.8263199999999999</c:v>
                </c:pt>
                <c:pt idx="2604">
                  <c:v>1.8252599999999999</c:v>
                </c:pt>
                <c:pt idx="2605">
                  <c:v>1.8241799999999999</c:v>
                </c:pt>
                <c:pt idx="2606">
                  <c:v>1.8231299999999913</c:v>
                </c:pt>
                <c:pt idx="2607">
                  <c:v>1.82212</c:v>
                </c:pt>
                <c:pt idx="2608">
                  <c:v>1.8210500000000001</c:v>
                </c:pt>
                <c:pt idx="2609">
                  <c:v>1.82</c:v>
                </c:pt>
                <c:pt idx="2610">
                  <c:v>1.81897</c:v>
                </c:pt>
                <c:pt idx="2611">
                  <c:v>1.8178999999999903</c:v>
                </c:pt>
                <c:pt idx="2612">
                  <c:v>1.8168800000000001</c:v>
                </c:pt>
                <c:pt idx="2613">
                  <c:v>1.8158799999999922</c:v>
                </c:pt>
                <c:pt idx="2614">
                  <c:v>1.8148299999999922</c:v>
                </c:pt>
                <c:pt idx="2615">
                  <c:v>1.8137799999999922</c:v>
                </c:pt>
                <c:pt idx="2616">
                  <c:v>1.8127599999999999</c:v>
                </c:pt>
                <c:pt idx="2617">
                  <c:v>1.8117299999999903</c:v>
                </c:pt>
                <c:pt idx="2618">
                  <c:v>1.81074</c:v>
                </c:pt>
                <c:pt idx="2619">
                  <c:v>1.8097199999999998</c:v>
                </c:pt>
                <c:pt idx="2620">
                  <c:v>1.8087</c:v>
                </c:pt>
                <c:pt idx="2621">
                  <c:v>1.8076599999999998</c:v>
                </c:pt>
                <c:pt idx="2622">
                  <c:v>1.80663</c:v>
                </c:pt>
                <c:pt idx="2623">
                  <c:v>1.8056299999999903</c:v>
                </c:pt>
                <c:pt idx="2624">
                  <c:v>1.80463</c:v>
                </c:pt>
                <c:pt idx="2625">
                  <c:v>1.8036599999999998</c:v>
                </c:pt>
                <c:pt idx="2626">
                  <c:v>1.8026599999999999</c:v>
                </c:pt>
                <c:pt idx="2627">
                  <c:v>1.8016599999999998</c:v>
                </c:pt>
                <c:pt idx="2628">
                  <c:v>1.8006199999999999</c:v>
                </c:pt>
                <c:pt idx="2629">
                  <c:v>1.79965</c:v>
                </c:pt>
                <c:pt idx="2630">
                  <c:v>1.7986599999999999</c:v>
                </c:pt>
                <c:pt idx="2631">
                  <c:v>1.797669999999991</c:v>
                </c:pt>
                <c:pt idx="2632">
                  <c:v>1.7966899999999999</c:v>
                </c:pt>
                <c:pt idx="2633">
                  <c:v>1.7957099999999913</c:v>
                </c:pt>
                <c:pt idx="2634">
                  <c:v>1.7947299999999922</c:v>
                </c:pt>
                <c:pt idx="2635">
                  <c:v>1.79375</c:v>
                </c:pt>
                <c:pt idx="2636">
                  <c:v>1.7927899999999999</c:v>
                </c:pt>
                <c:pt idx="2637">
                  <c:v>1.7918299999999889</c:v>
                </c:pt>
                <c:pt idx="2638">
                  <c:v>1.7908500000000001</c:v>
                </c:pt>
                <c:pt idx="2639">
                  <c:v>1.7898899999999998</c:v>
                </c:pt>
                <c:pt idx="2640">
                  <c:v>1.78895</c:v>
                </c:pt>
                <c:pt idx="2641">
                  <c:v>1.7879799999999912</c:v>
                </c:pt>
                <c:pt idx="2642">
                  <c:v>1.80867</c:v>
                </c:pt>
                <c:pt idx="2643">
                  <c:v>1.8076699999999915</c:v>
                </c:pt>
                <c:pt idx="2644">
                  <c:v>1.80663</c:v>
                </c:pt>
                <c:pt idx="2645">
                  <c:v>1.8056399999999913</c:v>
                </c:pt>
                <c:pt idx="2646">
                  <c:v>1.80463</c:v>
                </c:pt>
                <c:pt idx="2647">
                  <c:v>1.80365</c:v>
                </c:pt>
                <c:pt idx="2648">
                  <c:v>1.80263</c:v>
                </c:pt>
                <c:pt idx="2649">
                  <c:v>1.8016599999999998</c:v>
                </c:pt>
                <c:pt idx="2650">
                  <c:v>1.80064</c:v>
                </c:pt>
                <c:pt idx="2651">
                  <c:v>1.7996699999999912</c:v>
                </c:pt>
                <c:pt idx="2652">
                  <c:v>1.7986500000000001</c:v>
                </c:pt>
                <c:pt idx="2653">
                  <c:v>1.7976899999999998</c:v>
                </c:pt>
                <c:pt idx="2654">
                  <c:v>1.7966899999999999</c:v>
                </c:pt>
                <c:pt idx="2655">
                  <c:v>1.7957199999999998</c:v>
                </c:pt>
                <c:pt idx="2656">
                  <c:v>1.7947299999999922</c:v>
                </c:pt>
                <c:pt idx="2657">
                  <c:v>1.79375</c:v>
                </c:pt>
                <c:pt idx="2658">
                  <c:v>1.7927999999999922</c:v>
                </c:pt>
                <c:pt idx="2659">
                  <c:v>1.7918099999999912</c:v>
                </c:pt>
                <c:pt idx="2660">
                  <c:v>1.7908500000000001</c:v>
                </c:pt>
                <c:pt idx="2661">
                  <c:v>1.7899099999999912</c:v>
                </c:pt>
                <c:pt idx="2662">
                  <c:v>1.7889299999999912</c:v>
                </c:pt>
                <c:pt idx="2663">
                  <c:v>1.7879799999999912</c:v>
                </c:pt>
                <c:pt idx="2664">
                  <c:v>1.7870299999999912</c:v>
                </c:pt>
                <c:pt idx="2665">
                  <c:v>1.7860799999999999</c:v>
                </c:pt>
                <c:pt idx="2666">
                  <c:v>1.7851299999999914</c:v>
                </c:pt>
                <c:pt idx="2667">
                  <c:v>1.7842</c:v>
                </c:pt>
                <c:pt idx="2668">
                  <c:v>1.78325</c:v>
                </c:pt>
                <c:pt idx="2669">
                  <c:v>1.7823</c:v>
                </c:pt>
                <c:pt idx="2670">
                  <c:v>1.7813699999999912</c:v>
                </c:pt>
                <c:pt idx="2671">
                  <c:v>1.78043</c:v>
                </c:pt>
                <c:pt idx="2672">
                  <c:v>1.7794899999999998</c:v>
                </c:pt>
                <c:pt idx="2673">
                  <c:v>1.77858</c:v>
                </c:pt>
                <c:pt idx="2674">
                  <c:v>1.77765</c:v>
                </c:pt>
                <c:pt idx="2675">
                  <c:v>1.7767599999999999</c:v>
                </c:pt>
                <c:pt idx="2676">
                  <c:v>1.7758199999999922</c:v>
                </c:pt>
                <c:pt idx="2677">
                  <c:v>1.77491</c:v>
                </c:pt>
                <c:pt idx="2678">
                  <c:v>1.7739899999999922</c:v>
                </c:pt>
                <c:pt idx="2679">
                  <c:v>1.7730599999999999</c:v>
                </c:pt>
                <c:pt idx="2680">
                  <c:v>1.77216</c:v>
                </c:pt>
                <c:pt idx="2681">
                  <c:v>1.7712399999999919</c:v>
                </c:pt>
                <c:pt idx="2682">
                  <c:v>1.7703599999999999</c:v>
                </c:pt>
                <c:pt idx="2683">
                  <c:v>1.7694399999999912</c:v>
                </c:pt>
                <c:pt idx="2684">
                  <c:v>1.76854</c:v>
                </c:pt>
                <c:pt idx="2685">
                  <c:v>1.7676399999999908</c:v>
                </c:pt>
                <c:pt idx="2686">
                  <c:v>1.76677</c:v>
                </c:pt>
                <c:pt idx="2687">
                  <c:v>1.7658699999999889</c:v>
                </c:pt>
                <c:pt idx="2688">
                  <c:v>1.76498</c:v>
                </c:pt>
                <c:pt idx="2689">
                  <c:v>1.7640899999999999</c:v>
                </c:pt>
                <c:pt idx="2690">
                  <c:v>1.7632199999999998</c:v>
                </c:pt>
                <c:pt idx="2691">
                  <c:v>1.76233</c:v>
                </c:pt>
                <c:pt idx="2692">
                  <c:v>1.7614599999999998</c:v>
                </c:pt>
                <c:pt idx="2693">
                  <c:v>1.7605999999999922</c:v>
                </c:pt>
                <c:pt idx="2694">
                  <c:v>1.7597199999999922</c:v>
                </c:pt>
                <c:pt idx="2695">
                  <c:v>1.75885</c:v>
                </c:pt>
                <c:pt idx="2696">
                  <c:v>1.7579899999999922</c:v>
                </c:pt>
                <c:pt idx="2697">
                  <c:v>1.7571299999999905</c:v>
                </c:pt>
                <c:pt idx="2698">
                  <c:v>1.7562800000000001</c:v>
                </c:pt>
                <c:pt idx="2699">
                  <c:v>1.7554199999999998</c:v>
                </c:pt>
                <c:pt idx="2700">
                  <c:v>1.75457</c:v>
                </c:pt>
                <c:pt idx="2701">
                  <c:v>1.7537199999999922</c:v>
                </c:pt>
                <c:pt idx="2702">
                  <c:v>1.75288</c:v>
                </c:pt>
                <c:pt idx="2703">
                  <c:v>1.75204</c:v>
                </c:pt>
                <c:pt idx="2704">
                  <c:v>1.7511999999999905</c:v>
                </c:pt>
                <c:pt idx="2705">
                  <c:v>1.7503599999999999</c:v>
                </c:pt>
                <c:pt idx="2706">
                  <c:v>1.7495299999999887</c:v>
                </c:pt>
                <c:pt idx="2707">
                  <c:v>1.74871</c:v>
                </c:pt>
                <c:pt idx="2708">
                  <c:v>1.7478699999999889</c:v>
                </c:pt>
                <c:pt idx="2709">
                  <c:v>1.74705</c:v>
                </c:pt>
                <c:pt idx="2710">
                  <c:v>1.7462299999999922</c:v>
                </c:pt>
                <c:pt idx="2711">
                  <c:v>1.7454199999999978</c:v>
                </c:pt>
                <c:pt idx="2712">
                  <c:v>1.7445999999999922</c:v>
                </c:pt>
                <c:pt idx="2713">
                  <c:v>1.7437899999999922</c:v>
                </c:pt>
                <c:pt idx="2714">
                  <c:v>1.7429899999999998</c:v>
                </c:pt>
                <c:pt idx="2715">
                  <c:v>1.7421800000000001</c:v>
                </c:pt>
                <c:pt idx="2716">
                  <c:v>1.7413799999999922</c:v>
                </c:pt>
                <c:pt idx="2717">
                  <c:v>1.74058</c:v>
                </c:pt>
                <c:pt idx="2718">
                  <c:v>1.7397799999999912</c:v>
                </c:pt>
                <c:pt idx="2719">
                  <c:v>1.73898</c:v>
                </c:pt>
                <c:pt idx="2720">
                  <c:v>1.7381899999999999</c:v>
                </c:pt>
                <c:pt idx="2721">
                  <c:v>1.7374199999999922</c:v>
                </c:pt>
                <c:pt idx="2722">
                  <c:v>1.73664</c:v>
                </c:pt>
                <c:pt idx="2723">
                  <c:v>1.7358599999999922</c:v>
                </c:pt>
                <c:pt idx="2724">
                  <c:v>1.73508</c:v>
                </c:pt>
                <c:pt idx="2725">
                  <c:v>1.73431</c:v>
                </c:pt>
                <c:pt idx="2726">
                  <c:v>1.7335399999999905</c:v>
                </c:pt>
                <c:pt idx="2727">
                  <c:v>1.7327699999999913</c:v>
                </c:pt>
                <c:pt idx="2728">
                  <c:v>1.732</c:v>
                </c:pt>
                <c:pt idx="2729">
                  <c:v>1.73125</c:v>
                </c:pt>
                <c:pt idx="2730">
                  <c:v>1.73048</c:v>
                </c:pt>
                <c:pt idx="2731">
                  <c:v>1.7297299999999864</c:v>
                </c:pt>
                <c:pt idx="2732">
                  <c:v>1.72898</c:v>
                </c:pt>
                <c:pt idx="2733">
                  <c:v>1.7282299999999922</c:v>
                </c:pt>
                <c:pt idx="2734">
                  <c:v>1.7274899999999958</c:v>
                </c:pt>
                <c:pt idx="2735">
                  <c:v>1.7267399999999922</c:v>
                </c:pt>
                <c:pt idx="2736">
                  <c:v>1.7259899999999913</c:v>
                </c:pt>
                <c:pt idx="2737">
                  <c:v>1.7252199999999998</c:v>
                </c:pt>
                <c:pt idx="2738">
                  <c:v>1.7245299999999912</c:v>
                </c:pt>
                <c:pt idx="2739">
                  <c:v>1.7237899999999922</c:v>
                </c:pt>
                <c:pt idx="2740">
                  <c:v>1.7230599999999998</c:v>
                </c:pt>
                <c:pt idx="2741">
                  <c:v>1.72234</c:v>
                </c:pt>
                <c:pt idx="2742">
                  <c:v>1.7216199999999922</c:v>
                </c:pt>
                <c:pt idx="2743">
                  <c:v>1.7208999999999905</c:v>
                </c:pt>
                <c:pt idx="2744">
                  <c:v>1.72018</c:v>
                </c:pt>
                <c:pt idx="2745">
                  <c:v>1.7194699999999892</c:v>
                </c:pt>
                <c:pt idx="2746">
                  <c:v>1.7187599999999998</c:v>
                </c:pt>
                <c:pt idx="2747">
                  <c:v>1.7180500000000001</c:v>
                </c:pt>
                <c:pt idx="2748">
                  <c:v>1.7173499999999922</c:v>
                </c:pt>
                <c:pt idx="2749">
                  <c:v>1.71665</c:v>
                </c:pt>
                <c:pt idx="2750">
                  <c:v>1.7159499999999905</c:v>
                </c:pt>
                <c:pt idx="2751">
                  <c:v>1.7152599999999998</c:v>
                </c:pt>
                <c:pt idx="2752">
                  <c:v>1.7145699999999922</c:v>
                </c:pt>
                <c:pt idx="2753">
                  <c:v>1.7138799999999903</c:v>
                </c:pt>
                <c:pt idx="2754">
                  <c:v>1.7131899999999998</c:v>
                </c:pt>
                <c:pt idx="2755">
                  <c:v>1.71251</c:v>
                </c:pt>
                <c:pt idx="2756">
                  <c:v>1.7118299999999851</c:v>
                </c:pt>
                <c:pt idx="2757">
                  <c:v>1.7111499999999922</c:v>
                </c:pt>
                <c:pt idx="2758">
                  <c:v>1.71048</c:v>
                </c:pt>
                <c:pt idx="2759">
                  <c:v>1.7098099999999889</c:v>
                </c:pt>
                <c:pt idx="2760">
                  <c:v>1.7091199999999998</c:v>
                </c:pt>
                <c:pt idx="2761">
                  <c:v>1.7084899999999998</c:v>
                </c:pt>
                <c:pt idx="2762">
                  <c:v>1.7078199999999912</c:v>
                </c:pt>
                <c:pt idx="2763">
                  <c:v>1.7071599999999998</c:v>
                </c:pt>
                <c:pt idx="2764">
                  <c:v>1.70651</c:v>
                </c:pt>
                <c:pt idx="2765">
                  <c:v>1.7058599999999922</c:v>
                </c:pt>
                <c:pt idx="2766">
                  <c:v>1.7052199999999922</c:v>
                </c:pt>
                <c:pt idx="2767">
                  <c:v>1.70458</c:v>
                </c:pt>
                <c:pt idx="2768">
                  <c:v>1.7039299999999844</c:v>
                </c:pt>
                <c:pt idx="2769">
                  <c:v>1.7032999999999889</c:v>
                </c:pt>
                <c:pt idx="2770">
                  <c:v>1.7026699999999912</c:v>
                </c:pt>
                <c:pt idx="2771">
                  <c:v>1.7020299999999922</c:v>
                </c:pt>
                <c:pt idx="2772">
                  <c:v>1.7014099999999905</c:v>
                </c:pt>
                <c:pt idx="2773">
                  <c:v>1.70078</c:v>
                </c:pt>
                <c:pt idx="2774">
                  <c:v>1.70017</c:v>
                </c:pt>
                <c:pt idx="2775">
                  <c:v>1.6995400000000001</c:v>
                </c:pt>
                <c:pt idx="2776">
                  <c:v>1.6989300000000001</c:v>
                </c:pt>
                <c:pt idx="2777">
                  <c:v>1.6983200000000001</c:v>
                </c:pt>
                <c:pt idx="2778">
                  <c:v>1.6977100000000001</c:v>
                </c:pt>
                <c:pt idx="2779">
                  <c:v>1.6971000000000001</c:v>
                </c:pt>
                <c:pt idx="2780">
                  <c:v>1.6964999999999999</c:v>
                </c:pt>
                <c:pt idx="2781">
                  <c:v>1.69591</c:v>
                </c:pt>
                <c:pt idx="2782">
                  <c:v>1.6953100000000001</c:v>
                </c:pt>
                <c:pt idx="2783">
                  <c:v>1.69472</c:v>
                </c:pt>
                <c:pt idx="2784">
                  <c:v>1.6941299999999999</c:v>
                </c:pt>
                <c:pt idx="2785">
                  <c:v>1.6935500000000001</c:v>
                </c:pt>
                <c:pt idx="2786">
                  <c:v>1.6929700000000001</c:v>
                </c:pt>
                <c:pt idx="2787">
                  <c:v>1.6923900000000001</c:v>
                </c:pt>
                <c:pt idx="2788">
                  <c:v>1.69181</c:v>
                </c:pt>
                <c:pt idx="2789">
                  <c:v>1.6912400000000001</c:v>
                </c:pt>
                <c:pt idx="2790">
                  <c:v>1.6906600000000001</c:v>
                </c:pt>
                <c:pt idx="2791">
                  <c:v>1.6900900000000001</c:v>
                </c:pt>
                <c:pt idx="2792">
                  <c:v>1.68954</c:v>
                </c:pt>
                <c:pt idx="2793">
                  <c:v>1.6889700000000001</c:v>
                </c:pt>
                <c:pt idx="2794">
                  <c:v>1.68842</c:v>
                </c:pt>
                <c:pt idx="2795">
                  <c:v>1.6878599999999999</c:v>
                </c:pt>
                <c:pt idx="2796">
                  <c:v>1.6873100000000001</c:v>
                </c:pt>
                <c:pt idx="2797">
                  <c:v>1.68676</c:v>
                </c:pt>
                <c:pt idx="2798">
                  <c:v>1.6862100000000086</c:v>
                </c:pt>
                <c:pt idx="2799">
                  <c:v>1.68567</c:v>
                </c:pt>
                <c:pt idx="2800">
                  <c:v>1.68513</c:v>
                </c:pt>
                <c:pt idx="2801">
                  <c:v>1.68459</c:v>
                </c:pt>
                <c:pt idx="2802">
                  <c:v>1.6840700000000077</c:v>
                </c:pt>
                <c:pt idx="2803">
                  <c:v>1.68353</c:v>
                </c:pt>
                <c:pt idx="2804">
                  <c:v>1.6830000000000001</c:v>
                </c:pt>
                <c:pt idx="2805">
                  <c:v>1.6824800000000082</c:v>
                </c:pt>
                <c:pt idx="2806">
                  <c:v>1.6819599999999999</c:v>
                </c:pt>
                <c:pt idx="2807">
                  <c:v>1.68143</c:v>
                </c:pt>
                <c:pt idx="2808">
                  <c:v>1.68092</c:v>
                </c:pt>
                <c:pt idx="2809">
                  <c:v>1.6804100000000077</c:v>
                </c:pt>
                <c:pt idx="2810">
                  <c:v>1.6798999999999922</c:v>
                </c:pt>
                <c:pt idx="2811">
                  <c:v>1.6793899999999999</c:v>
                </c:pt>
                <c:pt idx="2812">
                  <c:v>1.6789000000000001</c:v>
                </c:pt>
                <c:pt idx="2813">
                  <c:v>1.67839</c:v>
                </c:pt>
                <c:pt idx="2814">
                  <c:v>1.6778899999999999</c:v>
                </c:pt>
                <c:pt idx="2815">
                  <c:v>1.6774199999999999</c:v>
                </c:pt>
                <c:pt idx="2816">
                  <c:v>1.67692</c:v>
                </c:pt>
                <c:pt idx="2817">
                  <c:v>1.6764399999999999</c:v>
                </c:pt>
                <c:pt idx="2818">
                  <c:v>1.6759599999999999</c:v>
                </c:pt>
                <c:pt idx="2819">
                  <c:v>1.67547</c:v>
                </c:pt>
                <c:pt idx="2820">
                  <c:v>1.675</c:v>
                </c:pt>
                <c:pt idx="2821">
                  <c:v>1.6745300000000001</c:v>
                </c:pt>
                <c:pt idx="2822">
                  <c:v>1.6740600000000001</c:v>
                </c:pt>
                <c:pt idx="2823">
                  <c:v>1.6736</c:v>
                </c:pt>
                <c:pt idx="2824">
                  <c:v>1.67313</c:v>
                </c:pt>
                <c:pt idx="2825">
                  <c:v>1.67266</c:v>
                </c:pt>
                <c:pt idx="2826">
                  <c:v>1.67222</c:v>
                </c:pt>
                <c:pt idx="2827">
                  <c:v>1.6717500000000001</c:v>
                </c:pt>
                <c:pt idx="2828">
                  <c:v>1.6712899999999999</c:v>
                </c:pt>
                <c:pt idx="2829">
                  <c:v>1.67086</c:v>
                </c:pt>
                <c:pt idx="2830">
                  <c:v>1.6704100000000077</c:v>
                </c:pt>
                <c:pt idx="2831">
                  <c:v>1.66997</c:v>
                </c:pt>
                <c:pt idx="2832">
                  <c:v>1.66953</c:v>
                </c:pt>
                <c:pt idx="2833">
                  <c:v>1.6691100000000001</c:v>
                </c:pt>
                <c:pt idx="2834">
                  <c:v>1.6686700000000001</c:v>
                </c:pt>
                <c:pt idx="2835">
                  <c:v>1.6682399999999999</c:v>
                </c:pt>
                <c:pt idx="2836">
                  <c:v>1.6678299999999917</c:v>
                </c:pt>
                <c:pt idx="2837">
                  <c:v>1.6674</c:v>
                </c:pt>
                <c:pt idx="2838">
                  <c:v>1.6669799999999999</c:v>
                </c:pt>
                <c:pt idx="2839">
                  <c:v>1.6665700000000001</c:v>
                </c:pt>
                <c:pt idx="2840">
                  <c:v>1.6661600000000001</c:v>
                </c:pt>
                <c:pt idx="2841">
                  <c:v>1.6657500000000001</c:v>
                </c:pt>
                <c:pt idx="2842">
                  <c:v>1.66534</c:v>
                </c:pt>
                <c:pt idx="2843">
                  <c:v>1.6649499999999999</c:v>
                </c:pt>
                <c:pt idx="2844">
                  <c:v>1.6645399999999999</c:v>
                </c:pt>
                <c:pt idx="2845">
                  <c:v>1.6641500000000089</c:v>
                </c:pt>
                <c:pt idx="2846">
                  <c:v>1.66378</c:v>
                </c:pt>
                <c:pt idx="2847">
                  <c:v>1.66337</c:v>
                </c:pt>
                <c:pt idx="2848">
                  <c:v>1.6629799999999999</c:v>
                </c:pt>
                <c:pt idx="2849">
                  <c:v>1.6626000000000001</c:v>
                </c:pt>
                <c:pt idx="2850">
                  <c:v>1.6622300000000001</c:v>
                </c:pt>
                <c:pt idx="2851">
                  <c:v>1.66184</c:v>
                </c:pt>
                <c:pt idx="2852">
                  <c:v>1.66153</c:v>
                </c:pt>
                <c:pt idx="2853">
                  <c:v>1.6611100000000001</c:v>
                </c:pt>
                <c:pt idx="2854">
                  <c:v>1.6607400000000001</c:v>
                </c:pt>
                <c:pt idx="2855">
                  <c:v>1.6603699999999999</c:v>
                </c:pt>
                <c:pt idx="2856">
                  <c:v>1.6600000000000001</c:v>
                </c:pt>
                <c:pt idx="2857">
                  <c:v>1.6596299999999922</c:v>
                </c:pt>
                <c:pt idx="2858">
                  <c:v>1.6592899999999999</c:v>
                </c:pt>
                <c:pt idx="2859">
                  <c:v>1.65893</c:v>
                </c:pt>
                <c:pt idx="2860">
                  <c:v>1.65859</c:v>
                </c:pt>
                <c:pt idx="2861">
                  <c:v>1.6582300000000001</c:v>
                </c:pt>
                <c:pt idx="2862">
                  <c:v>1.6578899999999999</c:v>
                </c:pt>
                <c:pt idx="2863">
                  <c:v>1.65754</c:v>
                </c:pt>
                <c:pt idx="2864">
                  <c:v>1.6572100000000001</c:v>
                </c:pt>
                <c:pt idx="2865">
                  <c:v>1.6569</c:v>
                </c:pt>
                <c:pt idx="2866">
                  <c:v>1.6565500000000077</c:v>
                </c:pt>
                <c:pt idx="2867">
                  <c:v>1.6562100000000077</c:v>
                </c:pt>
                <c:pt idx="2868">
                  <c:v>1.6558899999999999</c:v>
                </c:pt>
                <c:pt idx="2869">
                  <c:v>1.6555800000000001</c:v>
                </c:pt>
                <c:pt idx="2870">
                  <c:v>1.6552500000000001</c:v>
                </c:pt>
                <c:pt idx="2871">
                  <c:v>1.6549400000000001</c:v>
                </c:pt>
                <c:pt idx="2872">
                  <c:v>1.65463</c:v>
                </c:pt>
                <c:pt idx="2873">
                  <c:v>1.65432</c:v>
                </c:pt>
                <c:pt idx="2874">
                  <c:v>1.65402</c:v>
                </c:pt>
                <c:pt idx="2875">
                  <c:v>1.65371</c:v>
                </c:pt>
                <c:pt idx="2876">
                  <c:v>1.65341</c:v>
                </c:pt>
                <c:pt idx="2877">
                  <c:v>1.6531100000000001</c:v>
                </c:pt>
                <c:pt idx="2878">
                  <c:v>1.65282</c:v>
                </c:pt>
                <c:pt idx="2879">
                  <c:v>1.6525300000000001</c:v>
                </c:pt>
                <c:pt idx="2880">
                  <c:v>1.6522300000000001</c:v>
                </c:pt>
                <c:pt idx="2881">
                  <c:v>1.65195</c:v>
                </c:pt>
                <c:pt idx="2882">
                  <c:v>1.6516999999999922</c:v>
                </c:pt>
                <c:pt idx="2883">
                  <c:v>1.65141</c:v>
                </c:pt>
                <c:pt idx="2884">
                  <c:v>1.6511</c:v>
                </c:pt>
                <c:pt idx="2885">
                  <c:v>1.65086</c:v>
                </c:pt>
                <c:pt idx="2886">
                  <c:v>1.6506000000000001</c:v>
                </c:pt>
                <c:pt idx="2887">
                  <c:v>1.6503000000000001</c:v>
                </c:pt>
                <c:pt idx="2888">
                  <c:v>1.6500100000000082</c:v>
                </c:pt>
                <c:pt idx="2889">
                  <c:v>1.64978</c:v>
                </c:pt>
                <c:pt idx="2890">
                  <c:v>1.6494800000000001</c:v>
                </c:pt>
                <c:pt idx="2891">
                  <c:v>1.64924</c:v>
                </c:pt>
                <c:pt idx="2892">
                  <c:v>1.6490100000000001</c:v>
                </c:pt>
                <c:pt idx="2893">
                  <c:v>1.64873</c:v>
                </c:pt>
                <c:pt idx="2894">
                  <c:v>1.6484799999999999</c:v>
                </c:pt>
                <c:pt idx="2895">
                  <c:v>1.6482300000000001</c:v>
                </c:pt>
                <c:pt idx="2896">
                  <c:v>1.64798</c:v>
                </c:pt>
                <c:pt idx="2897">
                  <c:v>1.6477899999999999</c:v>
                </c:pt>
                <c:pt idx="2898">
                  <c:v>1.6475500000000001</c:v>
                </c:pt>
                <c:pt idx="2899">
                  <c:v>1.6473</c:v>
                </c:pt>
                <c:pt idx="2900">
                  <c:v>1.6470899999999999</c:v>
                </c:pt>
                <c:pt idx="2901">
                  <c:v>1.6468</c:v>
                </c:pt>
                <c:pt idx="2902">
                  <c:v>1.6466000000000001</c:v>
                </c:pt>
                <c:pt idx="2903">
                  <c:v>1.6464000000000001</c:v>
                </c:pt>
                <c:pt idx="2904">
                  <c:v>1.6461699999999999</c:v>
                </c:pt>
                <c:pt idx="2905">
                  <c:v>1.64594</c:v>
                </c:pt>
                <c:pt idx="2906">
                  <c:v>1.64577</c:v>
                </c:pt>
                <c:pt idx="2907">
                  <c:v>1.6455199999999999</c:v>
                </c:pt>
                <c:pt idx="2908">
                  <c:v>1.6453199999999999</c:v>
                </c:pt>
                <c:pt idx="2909">
                  <c:v>1.64513</c:v>
                </c:pt>
                <c:pt idx="2910">
                  <c:v>1.6449100000000001</c:v>
                </c:pt>
                <c:pt idx="2911">
                  <c:v>1.6447499999999999</c:v>
                </c:pt>
                <c:pt idx="2912">
                  <c:v>1.64452</c:v>
                </c:pt>
                <c:pt idx="2913">
                  <c:v>1.6443500000000084</c:v>
                </c:pt>
                <c:pt idx="2914">
                  <c:v>1.6441500000000087</c:v>
                </c:pt>
                <c:pt idx="2915">
                  <c:v>1.6439599999999999</c:v>
                </c:pt>
                <c:pt idx="2916">
                  <c:v>1.64381</c:v>
                </c:pt>
                <c:pt idx="2917">
                  <c:v>1.6435899999999999</c:v>
                </c:pt>
                <c:pt idx="2918">
                  <c:v>1.64341</c:v>
                </c:pt>
                <c:pt idx="2919">
                  <c:v>1.64323</c:v>
                </c:pt>
                <c:pt idx="2920">
                  <c:v>1.6430499999999999</c:v>
                </c:pt>
                <c:pt idx="2921">
                  <c:v>1.6428799999999999</c:v>
                </c:pt>
                <c:pt idx="2922">
                  <c:v>1.64273</c:v>
                </c:pt>
                <c:pt idx="2923">
                  <c:v>1.64256</c:v>
                </c:pt>
                <c:pt idx="2924">
                  <c:v>1.6424000000000001</c:v>
                </c:pt>
                <c:pt idx="2925">
                  <c:v>1.6422399999999999</c:v>
                </c:pt>
                <c:pt idx="2926">
                  <c:v>1.6420999999999999</c:v>
                </c:pt>
                <c:pt idx="2927">
                  <c:v>1.6419299999999912</c:v>
                </c:pt>
                <c:pt idx="2928">
                  <c:v>1.6417999999999919</c:v>
                </c:pt>
                <c:pt idx="2929">
                  <c:v>1.6416500000000001</c:v>
                </c:pt>
                <c:pt idx="2930">
                  <c:v>1.6414899999999999</c:v>
                </c:pt>
                <c:pt idx="2931">
                  <c:v>1.6413599999999999</c:v>
                </c:pt>
                <c:pt idx="2932">
                  <c:v>1.6412199999999999</c:v>
                </c:pt>
                <c:pt idx="2933">
                  <c:v>1.6410800000000001</c:v>
                </c:pt>
                <c:pt idx="2934">
                  <c:v>1.6409400000000001</c:v>
                </c:pt>
                <c:pt idx="2935">
                  <c:v>1.6408</c:v>
                </c:pt>
                <c:pt idx="2936">
                  <c:v>1.6407099999999999</c:v>
                </c:pt>
                <c:pt idx="2937">
                  <c:v>1.6405799999999999</c:v>
                </c:pt>
                <c:pt idx="2938">
                  <c:v>1.64042</c:v>
                </c:pt>
                <c:pt idx="2939">
                  <c:v>1.64029</c:v>
                </c:pt>
                <c:pt idx="2940">
                  <c:v>1.6401800000000077</c:v>
                </c:pt>
                <c:pt idx="2941">
                  <c:v>1.6400999999999999</c:v>
                </c:pt>
                <c:pt idx="2942">
                  <c:v>1.6411199999999999</c:v>
                </c:pt>
                <c:pt idx="2943">
                  <c:v>1.6400800000000086</c:v>
                </c:pt>
                <c:pt idx="2944">
                  <c:v>1.63975</c:v>
                </c:pt>
                <c:pt idx="2945">
                  <c:v>1.6395999999999922</c:v>
                </c:pt>
                <c:pt idx="2946">
                  <c:v>1.6394</c:v>
                </c:pt>
                <c:pt idx="2947">
                  <c:v>1.6392599999999999</c:v>
                </c:pt>
                <c:pt idx="2948">
                  <c:v>1.63917</c:v>
                </c:pt>
                <c:pt idx="2949">
                  <c:v>1.63907</c:v>
                </c:pt>
                <c:pt idx="2950">
                  <c:v>1.6389899999999999</c:v>
                </c:pt>
                <c:pt idx="2951">
                  <c:v>1.6388799999999999</c:v>
                </c:pt>
                <c:pt idx="2952">
                  <c:v>1.6387700000000001</c:v>
                </c:pt>
                <c:pt idx="2953">
                  <c:v>1.63869</c:v>
                </c:pt>
                <c:pt idx="2954">
                  <c:v>1.6386000000000001</c:v>
                </c:pt>
                <c:pt idx="2955">
                  <c:v>1.63852</c:v>
                </c:pt>
                <c:pt idx="2956">
                  <c:v>1.6384700000000001</c:v>
                </c:pt>
                <c:pt idx="2957">
                  <c:v>1.6383500000000077</c:v>
                </c:pt>
                <c:pt idx="2958">
                  <c:v>1.6382800000000077</c:v>
                </c:pt>
                <c:pt idx="2959">
                  <c:v>1.63822</c:v>
                </c:pt>
                <c:pt idx="2960">
                  <c:v>1.6381399999999999</c:v>
                </c:pt>
                <c:pt idx="2961">
                  <c:v>1.6380500000000087</c:v>
                </c:pt>
                <c:pt idx="2962">
                  <c:v>1.6379899999999998</c:v>
                </c:pt>
                <c:pt idx="2963">
                  <c:v>1.63791</c:v>
                </c:pt>
                <c:pt idx="2964">
                  <c:v>1.63785</c:v>
                </c:pt>
                <c:pt idx="2965">
                  <c:v>1.63778</c:v>
                </c:pt>
                <c:pt idx="2966">
                  <c:v>1.63768</c:v>
                </c:pt>
                <c:pt idx="2967">
                  <c:v>1.6376500000000001</c:v>
                </c:pt>
                <c:pt idx="2968">
                  <c:v>1.63757</c:v>
                </c:pt>
                <c:pt idx="2969">
                  <c:v>1.63751</c:v>
                </c:pt>
                <c:pt idx="2970">
                  <c:v>1.6374899999999999</c:v>
                </c:pt>
                <c:pt idx="2971">
                  <c:v>1.6374</c:v>
                </c:pt>
                <c:pt idx="2972">
                  <c:v>1.63733</c:v>
                </c:pt>
                <c:pt idx="2973">
                  <c:v>1.6372800000000001</c:v>
                </c:pt>
                <c:pt idx="2974">
                  <c:v>1.63727</c:v>
                </c:pt>
                <c:pt idx="2975">
                  <c:v>1.6372</c:v>
                </c:pt>
                <c:pt idx="2976">
                  <c:v>1.63714</c:v>
                </c:pt>
                <c:pt idx="2977">
                  <c:v>1.63707</c:v>
                </c:pt>
                <c:pt idx="2978">
                  <c:v>1.63703</c:v>
                </c:pt>
                <c:pt idx="2979">
                  <c:v>1.6370199999999999</c:v>
                </c:pt>
                <c:pt idx="2980">
                  <c:v>1.63697</c:v>
                </c:pt>
                <c:pt idx="2981">
                  <c:v>1.6369499999999999</c:v>
                </c:pt>
                <c:pt idx="2982">
                  <c:v>1.63689</c:v>
                </c:pt>
                <c:pt idx="2983">
                  <c:v>1.6368499999999999</c:v>
                </c:pt>
                <c:pt idx="2984">
                  <c:v>1.6367799999999999</c:v>
                </c:pt>
                <c:pt idx="2985">
                  <c:v>1.63679</c:v>
                </c:pt>
                <c:pt idx="2986">
                  <c:v>1.6367499999999999</c:v>
                </c:pt>
                <c:pt idx="2987">
                  <c:v>1.63672</c:v>
                </c:pt>
                <c:pt idx="2988">
                  <c:v>1.6367</c:v>
                </c:pt>
                <c:pt idx="2989">
                  <c:v>1.6366400000000001</c:v>
                </c:pt>
                <c:pt idx="2990">
                  <c:v>1.6366099999999999</c:v>
                </c:pt>
                <c:pt idx="2991">
                  <c:v>1.63659</c:v>
                </c:pt>
                <c:pt idx="2992">
                  <c:v>1.63656</c:v>
                </c:pt>
                <c:pt idx="2993">
                  <c:v>1.63653</c:v>
                </c:pt>
                <c:pt idx="2994">
                  <c:v>1.63652</c:v>
                </c:pt>
                <c:pt idx="2995">
                  <c:v>1.6365000000000001</c:v>
                </c:pt>
                <c:pt idx="2996">
                  <c:v>1.63649</c:v>
                </c:pt>
                <c:pt idx="2997">
                  <c:v>1.6364700000000001</c:v>
                </c:pt>
                <c:pt idx="2998">
                  <c:v>1.6364399999999999</c:v>
                </c:pt>
                <c:pt idx="2999">
                  <c:v>1.6364399999999999</c:v>
                </c:pt>
                <c:pt idx="3000">
                  <c:v>1.6364300000000001</c:v>
                </c:pt>
                <c:pt idx="3001">
                  <c:v>1.6364099999999999</c:v>
                </c:pt>
                <c:pt idx="3002">
                  <c:v>1.6364099999999999</c:v>
                </c:pt>
                <c:pt idx="3003">
                  <c:v>1.6364000000000001</c:v>
                </c:pt>
                <c:pt idx="3004">
                  <c:v>1.6363799999999999</c:v>
                </c:pt>
                <c:pt idx="3005">
                  <c:v>1.6363700000000001</c:v>
                </c:pt>
                <c:pt idx="3006">
                  <c:v>1.6363700000000001</c:v>
                </c:pt>
                <c:pt idx="3007">
                  <c:v>1.63636</c:v>
                </c:pt>
                <c:pt idx="3008">
                  <c:v>1.63636</c:v>
                </c:pt>
                <c:pt idx="3009">
                  <c:v>1.6363500000000077</c:v>
                </c:pt>
                <c:pt idx="3010">
                  <c:v>1.6363500000000077</c:v>
                </c:pt>
                <c:pt idx="3011">
                  <c:v>1.6363300000000001</c:v>
                </c:pt>
                <c:pt idx="3012">
                  <c:v>1.6364399999999999</c:v>
                </c:pt>
                <c:pt idx="3013">
                  <c:v>1.6363300000000001</c:v>
                </c:pt>
                <c:pt idx="3014">
                  <c:v>1.6363300000000001</c:v>
                </c:pt>
                <c:pt idx="3015">
                  <c:v>1.6363300000000001</c:v>
                </c:pt>
                <c:pt idx="3016">
                  <c:v>1.6363399999999999</c:v>
                </c:pt>
                <c:pt idx="3017">
                  <c:v>1.6363000000000001</c:v>
                </c:pt>
                <c:pt idx="3018">
                  <c:v>1.63632</c:v>
                </c:pt>
                <c:pt idx="3019">
                  <c:v>1.63632</c:v>
                </c:pt>
                <c:pt idx="3020">
                  <c:v>1.63632</c:v>
                </c:pt>
                <c:pt idx="3021">
                  <c:v>1.6363300000000001</c:v>
                </c:pt>
                <c:pt idx="3022">
                  <c:v>1.6363099999999999</c:v>
                </c:pt>
                <c:pt idx="3023">
                  <c:v>1.6363300000000001</c:v>
                </c:pt>
                <c:pt idx="3024">
                  <c:v>1.6363500000000077</c:v>
                </c:pt>
                <c:pt idx="3025">
                  <c:v>1.6363500000000077</c:v>
                </c:pt>
                <c:pt idx="3026">
                  <c:v>1.63636</c:v>
                </c:pt>
                <c:pt idx="3027">
                  <c:v>1.63646</c:v>
                </c:pt>
                <c:pt idx="3028">
                  <c:v>1.6363700000000001</c:v>
                </c:pt>
                <c:pt idx="3029">
                  <c:v>1.6363799999999999</c:v>
                </c:pt>
                <c:pt idx="3030">
                  <c:v>1.6363799999999999</c:v>
                </c:pt>
                <c:pt idx="3031">
                  <c:v>1.6363799999999999</c:v>
                </c:pt>
                <c:pt idx="3032">
                  <c:v>1.63639</c:v>
                </c:pt>
                <c:pt idx="3033">
                  <c:v>1.6364000000000001</c:v>
                </c:pt>
                <c:pt idx="3034">
                  <c:v>1.63639</c:v>
                </c:pt>
                <c:pt idx="3035">
                  <c:v>1.6363700000000001</c:v>
                </c:pt>
                <c:pt idx="3036">
                  <c:v>1.6365099999999999</c:v>
                </c:pt>
                <c:pt idx="3037">
                  <c:v>1.6364099999999999</c:v>
                </c:pt>
                <c:pt idx="3038">
                  <c:v>1.6364399999999999</c:v>
                </c:pt>
                <c:pt idx="3039">
                  <c:v>1.6363799999999999</c:v>
                </c:pt>
                <c:pt idx="3040">
                  <c:v>1.6365499999999999</c:v>
                </c:pt>
                <c:pt idx="3041">
                  <c:v>1.6365400000000001</c:v>
                </c:pt>
                <c:pt idx="3042">
                  <c:v>1.63646</c:v>
                </c:pt>
                <c:pt idx="3043">
                  <c:v>1.63653</c:v>
                </c:pt>
                <c:pt idx="3044">
                  <c:v>1.63656</c:v>
                </c:pt>
                <c:pt idx="3045">
                  <c:v>1.63646</c:v>
                </c:pt>
                <c:pt idx="3046">
                  <c:v>1.6364799999999999</c:v>
                </c:pt>
                <c:pt idx="3047">
                  <c:v>1.6365000000000001</c:v>
                </c:pt>
                <c:pt idx="3048">
                  <c:v>1.6366000000000001</c:v>
                </c:pt>
                <c:pt idx="3049">
                  <c:v>1.6365799999999999</c:v>
                </c:pt>
                <c:pt idx="3050">
                  <c:v>1.6365099999999999</c:v>
                </c:pt>
                <c:pt idx="3051">
                  <c:v>1.63652</c:v>
                </c:pt>
                <c:pt idx="3052">
                  <c:v>1.63652</c:v>
                </c:pt>
                <c:pt idx="3053">
                  <c:v>1.63662</c:v>
                </c:pt>
                <c:pt idx="3054">
                  <c:v>1.6366400000000001</c:v>
                </c:pt>
                <c:pt idx="3055">
                  <c:v>1.6366499999999999</c:v>
                </c:pt>
                <c:pt idx="3056">
                  <c:v>1.6365499999999999</c:v>
                </c:pt>
                <c:pt idx="3057">
                  <c:v>1.6366700000000001</c:v>
                </c:pt>
                <c:pt idx="3058">
                  <c:v>1.6365700000000001</c:v>
                </c:pt>
                <c:pt idx="3059">
                  <c:v>1.6365799999999999</c:v>
                </c:pt>
                <c:pt idx="3060">
                  <c:v>1.63659</c:v>
                </c:pt>
                <c:pt idx="3061">
                  <c:v>1.6366000000000001</c:v>
                </c:pt>
                <c:pt idx="3062">
                  <c:v>1.6366000000000001</c:v>
                </c:pt>
                <c:pt idx="3063">
                  <c:v>1.63663</c:v>
                </c:pt>
                <c:pt idx="3064">
                  <c:v>1.63676</c:v>
                </c:pt>
                <c:pt idx="3065">
                  <c:v>1.6367</c:v>
                </c:pt>
                <c:pt idx="3066">
                  <c:v>1.6366400000000001</c:v>
                </c:pt>
                <c:pt idx="3067">
                  <c:v>1.6367</c:v>
                </c:pt>
                <c:pt idx="3068">
                  <c:v>1.6367799999999999</c:v>
                </c:pt>
                <c:pt idx="3069">
                  <c:v>1.63669</c:v>
                </c:pt>
                <c:pt idx="3070">
                  <c:v>1.6367</c:v>
                </c:pt>
                <c:pt idx="3071">
                  <c:v>1.63672</c:v>
                </c:pt>
                <c:pt idx="3072">
                  <c:v>1.63673</c:v>
                </c:pt>
                <c:pt idx="3073">
                  <c:v>1.63676</c:v>
                </c:pt>
                <c:pt idx="3074">
                  <c:v>1.63686</c:v>
                </c:pt>
                <c:pt idx="3075">
                  <c:v>1.63672</c:v>
                </c:pt>
                <c:pt idx="3076">
                  <c:v>1.63689</c:v>
                </c:pt>
                <c:pt idx="3077">
                  <c:v>1.63672</c:v>
                </c:pt>
                <c:pt idx="3078">
                  <c:v>1.63686</c:v>
                </c:pt>
                <c:pt idx="3079">
                  <c:v>1.6369100000000001</c:v>
                </c:pt>
                <c:pt idx="3080">
                  <c:v>1.63683</c:v>
                </c:pt>
                <c:pt idx="3081">
                  <c:v>1.63693</c:v>
                </c:pt>
                <c:pt idx="3082">
                  <c:v>1.6368799999999999</c:v>
                </c:pt>
                <c:pt idx="3083">
                  <c:v>1.6369499999999999</c:v>
                </c:pt>
                <c:pt idx="3084">
                  <c:v>1.63697</c:v>
                </c:pt>
                <c:pt idx="3085">
                  <c:v>1.63693</c:v>
                </c:pt>
                <c:pt idx="3086">
                  <c:v>1.6369800000000001</c:v>
                </c:pt>
                <c:pt idx="3087">
                  <c:v>1.6370100000000001</c:v>
                </c:pt>
                <c:pt idx="3088">
                  <c:v>1.6370100000000001</c:v>
                </c:pt>
                <c:pt idx="3089">
                  <c:v>1.6370199999999999</c:v>
                </c:pt>
                <c:pt idx="3090">
                  <c:v>1.6370400000000001</c:v>
                </c:pt>
                <c:pt idx="3091">
                  <c:v>1.6370400000000001</c:v>
                </c:pt>
                <c:pt idx="3092">
                  <c:v>1.63706</c:v>
                </c:pt>
                <c:pt idx="3093">
                  <c:v>1.6369899999999999</c:v>
                </c:pt>
                <c:pt idx="3094">
                  <c:v>1.6371</c:v>
                </c:pt>
                <c:pt idx="3095">
                  <c:v>1.6369400000000001</c:v>
                </c:pt>
                <c:pt idx="3096">
                  <c:v>1.63696</c:v>
                </c:pt>
                <c:pt idx="3097">
                  <c:v>1.6370800000000001</c:v>
                </c:pt>
                <c:pt idx="3098">
                  <c:v>1.637</c:v>
                </c:pt>
                <c:pt idx="3099">
                  <c:v>1.6370100000000001</c:v>
                </c:pt>
                <c:pt idx="3100">
                  <c:v>1.6370400000000001</c:v>
                </c:pt>
                <c:pt idx="3101">
                  <c:v>1.63713</c:v>
                </c:pt>
                <c:pt idx="3102">
                  <c:v>1.6372199999999999</c:v>
                </c:pt>
                <c:pt idx="3103">
                  <c:v>1.6372800000000001</c:v>
                </c:pt>
                <c:pt idx="3104">
                  <c:v>1.6371800000000001</c:v>
                </c:pt>
                <c:pt idx="3105">
                  <c:v>1.63714</c:v>
                </c:pt>
                <c:pt idx="3106">
                  <c:v>1.6372599999999999</c:v>
                </c:pt>
                <c:pt idx="3107">
                  <c:v>1.6372800000000001</c:v>
                </c:pt>
                <c:pt idx="3108">
                  <c:v>1.63741</c:v>
                </c:pt>
                <c:pt idx="3109">
                  <c:v>1.63734</c:v>
                </c:pt>
                <c:pt idx="3110">
                  <c:v>1.6374299999999922</c:v>
                </c:pt>
                <c:pt idx="3111">
                  <c:v>1.6374199999999999</c:v>
                </c:pt>
                <c:pt idx="3112">
                  <c:v>1.6374299999999922</c:v>
                </c:pt>
                <c:pt idx="3113">
                  <c:v>1.6375199999999999</c:v>
                </c:pt>
                <c:pt idx="3114">
                  <c:v>1.63757</c:v>
                </c:pt>
                <c:pt idx="3115">
                  <c:v>1.63754</c:v>
                </c:pt>
                <c:pt idx="3116">
                  <c:v>1.6375999999999922</c:v>
                </c:pt>
                <c:pt idx="3117">
                  <c:v>1.63775</c:v>
                </c:pt>
                <c:pt idx="3118">
                  <c:v>1.6377299999999912</c:v>
                </c:pt>
                <c:pt idx="3119">
                  <c:v>1.63784</c:v>
                </c:pt>
                <c:pt idx="3120">
                  <c:v>1.63788</c:v>
                </c:pt>
                <c:pt idx="3121">
                  <c:v>1.63794</c:v>
                </c:pt>
                <c:pt idx="3122">
                  <c:v>1.6380600000000001</c:v>
                </c:pt>
                <c:pt idx="3123">
                  <c:v>1.6380600000000001</c:v>
                </c:pt>
                <c:pt idx="3124">
                  <c:v>1.6381800000000077</c:v>
                </c:pt>
                <c:pt idx="3125">
                  <c:v>1.6382000000000001</c:v>
                </c:pt>
                <c:pt idx="3126">
                  <c:v>1.6382500000000086</c:v>
                </c:pt>
                <c:pt idx="3127">
                  <c:v>1.6383399999999999</c:v>
                </c:pt>
                <c:pt idx="3128">
                  <c:v>1.6384399999999999</c:v>
                </c:pt>
                <c:pt idx="3129">
                  <c:v>1.63853</c:v>
                </c:pt>
                <c:pt idx="3130">
                  <c:v>1.6385700000000001</c:v>
                </c:pt>
                <c:pt idx="3131">
                  <c:v>1.63863</c:v>
                </c:pt>
                <c:pt idx="3132">
                  <c:v>1.63879</c:v>
                </c:pt>
                <c:pt idx="3133">
                  <c:v>1.6388400000000001</c:v>
                </c:pt>
                <c:pt idx="3134">
                  <c:v>1.63897</c:v>
                </c:pt>
                <c:pt idx="3135">
                  <c:v>1.6390499999999999</c:v>
                </c:pt>
                <c:pt idx="3136">
                  <c:v>1.6391800000000001</c:v>
                </c:pt>
                <c:pt idx="3137">
                  <c:v>1.6392</c:v>
                </c:pt>
                <c:pt idx="3138">
                  <c:v>1.63934</c:v>
                </c:pt>
                <c:pt idx="3139">
                  <c:v>1.6394299999999922</c:v>
                </c:pt>
                <c:pt idx="3140">
                  <c:v>1.6395599999999999</c:v>
                </c:pt>
                <c:pt idx="3141">
                  <c:v>1.63964</c:v>
                </c:pt>
                <c:pt idx="3142">
                  <c:v>1.6397299999999913</c:v>
                </c:pt>
                <c:pt idx="3143">
                  <c:v>1.6397899999999999</c:v>
                </c:pt>
                <c:pt idx="3144">
                  <c:v>1.63988</c:v>
                </c:pt>
                <c:pt idx="3145">
                  <c:v>1.6400000000000001</c:v>
                </c:pt>
                <c:pt idx="3146">
                  <c:v>1.6401600000000001</c:v>
                </c:pt>
                <c:pt idx="3147">
                  <c:v>1.6403099999999999</c:v>
                </c:pt>
                <c:pt idx="3148">
                  <c:v>1.6403700000000001</c:v>
                </c:pt>
                <c:pt idx="3149">
                  <c:v>1.64052</c:v>
                </c:pt>
                <c:pt idx="3150">
                  <c:v>1.64066</c:v>
                </c:pt>
                <c:pt idx="3151">
                  <c:v>1.6407499999999999</c:v>
                </c:pt>
                <c:pt idx="3152">
                  <c:v>1.64086</c:v>
                </c:pt>
                <c:pt idx="3153">
                  <c:v>1.6410100000000001</c:v>
                </c:pt>
                <c:pt idx="3154">
                  <c:v>1.6411199999999999</c:v>
                </c:pt>
                <c:pt idx="3155">
                  <c:v>1.64127</c:v>
                </c:pt>
                <c:pt idx="3156">
                  <c:v>1.6413899999999999</c:v>
                </c:pt>
                <c:pt idx="3157">
                  <c:v>1.6415299999999922</c:v>
                </c:pt>
                <c:pt idx="3158">
                  <c:v>1.64161</c:v>
                </c:pt>
                <c:pt idx="3159">
                  <c:v>1.64177</c:v>
                </c:pt>
                <c:pt idx="3160">
                  <c:v>1.64195</c:v>
                </c:pt>
                <c:pt idx="3161">
                  <c:v>1.64209</c:v>
                </c:pt>
                <c:pt idx="3162">
                  <c:v>1.6422699999999999</c:v>
                </c:pt>
                <c:pt idx="3163">
                  <c:v>1.6424500000000077</c:v>
                </c:pt>
                <c:pt idx="3164">
                  <c:v>1.6426099999999999</c:v>
                </c:pt>
                <c:pt idx="3165">
                  <c:v>1.6427700000000001</c:v>
                </c:pt>
                <c:pt idx="3166">
                  <c:v>1.64307</c:v>
                </c:pt>
                <c:pt idx="3167">
                  <c:v>1.6432</c:v>
                </c:pt>
                <c:pt idx="3168">
                  <c:v>1.6433800000000001</c:v>
                </c:pt>
                <c:pt idx="3169">
                  <c:v>1.64364</c:v>
                </c:pt>
                <c:pt idx="3170">
                  <c:v>1.64381</c:v>
                </c:pt>
                <c:pt idx="3171">
                  <c:v>1.6440300000000001</c:v>
                </c:pt>
                <c:pt idx="3172">
                  <c:v>1.6442300000000001</c:v>
                </c:pt>
                <c:pt idx="3173">
                  <c:v>1.6445500000000077</c:v>
                </c:pt>
                <c:pt idx="3174">
                  <c:v>1.6447099999999999</c:v>
                </c:pt>
                <c:pt idx="3175">
                  <c:v>1.6449400000000001</c:v>
                </c:pt>
                <c:pt idx="3176">
                  <c:v>1.6452500000000001</c:v>
                </c:pt>
                <c:pt idx="3177">
                  <c:v>1.6454800000000001</c:v>
                </c:pt>
                <c:pt idx="3178">
                  <c:v>1.6457199999999998</c:v>
                </c:pt>
                <c:pt idx="3179">
                  <c:v>1.6459599999999999</c:v>
                </c:pt>
                <c:pt idx="3180">
                  <c:v>1.6462399999999999</c:v>
                </c:pt>
                <c:pt idx="3181">
                  <c:v>1.6465099999999999</c:v>
                </c:pt>
                <c:pt idx="3182">
                  <c:v>1.6467400000000001</c:v>
                </c:pt>
                <c:pt idx="3183">
                  <c:v>1.647</c:v>
                </c:pt>
                <c:pt idx="3184">
                  <c:v>1.64724</c:v>
                </c:pt>
                <c:pt idx="3185">
                  <c:v>1.6475500000000001</c:v>
                </c:pt>
                <c:pt idx="3186">
                  <c:v>1.64781</c:v>
                </c:pt>
                <c:pt idx="3187">
                  <c:v>1.6480999999999999</c:v>
                </c:pt>
                <c:pt idx="3188">
                  <c:v>1.6483399999999999</c:v>
                </c:pt>
                <c:pt idx="3189">
                  <c:v>1.64859</c:v>
                </c:pt>
                <c:pt idx="3190">
                  <c:v>1.64893</c:v>
                </c:pt>
                <c:pt idx="3191">
                  <c:v>1.64924</c:v>
                </c:pt>
                <c:pt idx="3192">
                  <c:v>1.64947</c:v>
                </c:pt>
                <c:pt idx="3193">
                  <c:v>1.64971</c:v>
                </c:pt>
                <c:pt idx="3194">
                  <c:v>1.6500300000000001</c:v>
                </c:pt>
                <c:pt idx="3195">
                  <c:v>1.6501500000000087</c:v>
                </c:pt>
                <c:pt idx="3196">
                  <c:v>1.65059</c:v>
                </c:pt>
                <c:pt idx="3197">
                  <c:v>1.65062</c:v>
                </c:pt>
                <c:pt idx="3198">
                  <c:v>1.6509499999999999</c:v>
                </c:pt>
                <c:pt idx="3199">
                  <c:v>1.65137</c:v>
                </c:pt>
                <c:pt idx="3200">
                  <c:v>1.6516</c:v>
                </c:pt>
                <c:pt idx="3201">
                  <c:v>1.6517599999999999</c:v>
                </c:pt>
                <c:pt idx="3202">
                  <c:v>1.65212</c:v>
                </c:pt>
                <c:pt idx="3203">
                  <c:v>1.6523800000000077</c:v>
                </c:pt>
                <c:pt idx="3204">
                  <c:v>1.6526799999999999</c:v>
                </c:pt>
                <c:pt idx="3205">
                  <c:v>1.6530199999999999</c:v>
                </c:pt>
                <c:pt idx="3206">
                  <c:v>1.65313</c:v>
                </c:pt>
                <c:pt idx="3207">
                  <c:v>1.6534199999999999</c:v>
                </c:pt>
                <c:pt idx="3208">
                  <c:v>1.6536500000000001</c:v>
                </c:pt>
                <c:pt idx="3209">
                  <c:v>1.6539299999999912</c:v>
                </c:pt>
                <c:pt idx="3210">
                  <c:v>1.6541999999999999</c:v>
                </c:pt>
                <c:pt idx="3211">
                  <c:v>1.6544800000000077</c:v>
                </c:pt>
                <c:pt idx="3212">
                  <c:v>1.6547000000000001</c:v>
                </c:pt>
                <c:pt idx="3213">
                  <c:v>1.6549</c:v>
                </c:pt>
                <c:pt idx="3214">
                  <c:v>1.6552</c:v>
                </c:pt>
                <c:pt idx="3215">
                  <c:v>1.65544</c:v>
                </c:pt>
                <c:pt idx="3216">
                  <c:v>1.65561</c:v>
                </c:pt>
                <c:pt idx="3217">
                  <c:v>1.65585</c:v>
                </c:pt>
                <c:pt idx="3218">
                  <c:v>1.6560999999999999</c:v>
                </c:pt>
                <c:pt idx="3219">
                  <c:v>1.6562699999999999</c:v>
                </c:pt>
                <c:pt idx="3220">
                  <c:v>1.6566799999999999</c:v>
                </c:pt>
                <c:pt idx="3221">
                  <c:v>1.6568400000000001</c:v>
                </c:pt>
                <c:pt idx="3222">
                  <c:v>1.6570400000000001</c:v>
                </c:pt>
                <c:pt idx="3223">
                  <c:v>1.6572800000000001</c:v>
                </c:pt>
                <c:pt idx="3224">
                  <c:v>1.6575500000000001</c:v>
                </c:pt>
                <c:pt idx="3225">
                  <c:v>1.65777</c:v>
                </c:pt>
                <c:pt idx="3226">
                  <c:v>1.65802</c:v>
                </c:pt>
                <c:pt idx="3227">
                  <c:v>1.6582699999999999</c:v>
                </c:pt>
                <c:pt idx="3228">
                  <c:v>1.6585399999999999</c:v>
                </c:pt>
                <c:pt idx="3229">
                  <c:v>1.65879</c:v>
                </c:pt>
                <c:pt idx="3230">
                  <c:v>1.65903</c:v>
                </c:pt>
                <c:pt idx="3231">
                  <c:v>1.65927</c:v>
                </c:pt>
                <c:pt idx="3232">
                  <c:v>1.6595199999999999</c:v>
                </c:pt>
                <c:pt idx="3233">
                  <c:v>1.6597500000000001</c:v>
                </c:pt>
                <c:pt idx="3234">
                  <c:v>1.6600400000000077</c:v>
                </c:pt>
                <c:pt idx="3235">
                  <c:v>1.6602800000000084</c:v>
                </c:pt>
                <c:pt idx="3236">
                  <c:v>1.66052</c:v>
                </c:pt>
                <c:pt idx="3237">
                  <c:v>1.6607799999999999</c:v>
                </c:pt>
                <c:pt idx="3238">
                  <c:v>1.66103</c:v>
                </c:pt>
                <c:pt idx="3239">
                  <c:v>1.6612800000000001</c:v>
                </c:pt>
                <c:pt idx="3240">
                  <c:v>1.66151</c:v>
                </c:pt>
                <c:pt idx="3241">
                  <c:v>1.66178</c:v>
                </c:pt>
                <c:pt idx="3242">
                  <c:v>1.6620299999999999</c:v>
                </c:pt>
                <c:pt idx="3243">
                  <c:v>1.66229</c:v>
                </c:pt>
                <c:pt idx="3244">
                  <c:v>1.6625099999999999</c:v>
                </c:pt>
                <c:pt idx="3245">
                  <c:v>1.6627799999999999</c:v>
                </c:pt>
                <c:pt idx="3246">
                  <c:v>1.6630499999999999</c:v>
                </c:pt>
                <c:pt idx="3247">
                  <c:v>1.6632899999999999</c:v>
                </c:pt>
                <c:pt idx="3248">
                  <c:v>1.6635500000000001</c:v>
                </c:pt>
                <c:pt idx="3249">
                  <c:v>1.66378</c:v>
                </c:pt>
                <c:pt idx="3250">
                  <c:v>1.6640600000000001</c:v>
                </c:pt>
                <c:pt idx="3251">
                  <c:v>1.6643100000000077</c:v>
                </c:pt>
                <c:pt idx="3252">
                  <c:v>1.6645399999999999</c:v>
                </c:pt>
                <c:pt idx="3253">
                  <c:v>1.6648000000000001</c:v>
                </c:pt>
                <c:pt idx="3254">
                  <c:v>1.6650400000000001</c:v>
                </c:pt>
                <c:pt idx="3255">
                  <c:v>1.6652800000000001</c:v>
                </c:pt>
                <c:pt idx="3256">
                  <c:v>1.66553</c:v>
                </c:pt>
                <c:pt idx="3257">
                  <c:v>1.6657599999999999</c:v>
                </c:pt>
                <c:pt idx="3258">
                  <c:v>1.6660100000000087</c:v>
                </c:pt>
                <c:pt idx="3259">
                  <c:v>1.6663699999999999</c:v>
                </c:pt>
                <c:pt idx="3260">
                  <c:v>1.6664699999999999</c:v>
                </c:pt>
                <c:pt idx="3261">
                  <c:v>1.66672</c:v>
                </c:pt>
                <c:pt idx="3262">
                  <c:v>1.66696</c:v>
                </c:pt>
                <c:pt idx="3263">
                  <c:v>1.66717</c:v>
                </c:pt>
                <c:pt idx="3264">
                  <c:v>1.6674100000000001</c:v>
                </c:pt>
                <c:pt idx="3265">
                  <c:v>1.66764</c:v>
                </c:pt>
                <c:pt idx="3266">
                  <c:v>1.66788</c:v>
                </c:pt>
                <c:pt idx="3267">
                  <c:v>1.6680999999999999</c:v>
                </c:pt>
                <c:pt idx="3268">
                  <c:v>1.6682999999999999</c:v>
                </c:pt>
                <c:pt idx="3269">
                  <c:v>1.6685099999999999</c:v>
                </c:pt>
                <c:pt idx="3270">
                  <c:v>1.6687399999999999</c:v>
                </c:pt>
                <c:pt idx="3271">
                  <c:v>1.6689400000000001</c:v>
                </c:pt>
                <c:pt idx="3272">
                  <c:v>1.6691499999999999</c:v>
                </c:pt>
                <c:pt idx="3273">
                  <c:v>1.66937</c:v>
                </c:pt>
                <c:pt idx="3274">
                  <c:v>1.66957</c:v>
                </c:pt>
                <c:pt idx="3275">
                  <c:v>1.66978</c:v>
                </c:pt>
                <c:pt idx="3276">
                  <c:v>1.66998</c:v>
                </c:pt>
                <c:pt idx="3277">
                  <c:v>1.6701999999999999</c:v>
                </c:pt>
                <c:pt idx="3278">
                  <c:v>1.6703600000000001</c:v>
                </c:pt>
                <c:pt idx="3279">
                  <c:v>1.6705500000000086</c:v>
                </c:pt>
                <c:pt idx="3280">
                  <c:v>1.6707500000000077</c:v>
                </c:pt>
                <c:pt idx="3281">
                  <c:v>1.6709499999999999</c:v>
                </c:pt>
                <c:pt idx="3282">
                  <c:v>1.6711199999999999</c:v>
                </c:pt>
                <c:pt idx="3283">
                  <c:v>1.6713199999999999</c:v>
                </c:pt>
                <c:pt idx="3284">
                  <c:v>1.6714800000000001</c:v>
                </c:pt>
                <c:pt idx="3285">
                  <c:v>1.67167</c:v>
                </c:pt>
                <c:pt idx="3286">
                  <c:v>1.67187</c:v>
                </c:pt>
                <c:pt idx="3287">
                  <c:v>1.6720600000000001</c:v>
                </c:pt>
                <c:pt idx="3288">
                  <c:v>1.67222</c:v>
                </c:pt>
                <c:pt idx="3289">
                  <c:v>1.67242</c:v>
                </c:pt>
                <c:pt idx="3290">
                  <c:v>1.67262</c:v>
                </c:pt>
                <c:pt idx="3291">
                  <c:v>1.6727799999999999</c:v>
                </c:pt>
                <c:pt idx="3292">
                  <c:v>1.6729700000000001</c:v>
                </c:pt>
                <c:pt idx="3293">
                  <c:v>1.67317</c:v>
                </c:pt>
                <c:pt idx="3294">
                  <c:v>1.6733499999999999</c:v>
                </c:pt>
                <c:pt idx="3295">
                  <c:v>1.67354</c:v>
                </c:pt>
                <c:pt idx="3296">
                  <c:v>1.6737199999999999</c:v>
                </c:pt>
                <c:pt idx="3297">
                  <c:v>1.6739199999999999</c:v>
                </c:pt>
                <c:pt idx="3298">
                  <c:v>1.6741200000000001</c:v>
                </c:pt>
                <c:pt idx="3299">
                  <c:v>1.6742900000000001</c:v>
                </c:pt>
                <c:pt idx="3300">
                  <c:v>1.6744800000000077</c:v>
                </c:pt>
                <c:pt idx="3301">
                  <c:v>1.6746300000000001</c:v>
                </c:pt>
                <c:pt idx="3302">
                  <c:v>1.6748499999999999</c:v>
                </c:pt>
                <c:pt idx="3303">
                  <c:v>1.67502</c:v>
                </c:pt>
                <c:pt idx="3304">
                  <c:v>1.6752100000000001</c:v>
                </c:pt>
                <c:pt idx="3305">
                  <c:v>1.6753800000000001</c:v>
                </c:pt>
                <c:pt idx="3306">
                  <c:v>1.6755599999999999</c:v>
                </c:pt>
                <c:pt idx="3307">
                  <c:v>1.67574</c:v>
                </c:pt>
                <c:pt idx="3308">
                  <c:v>1.67591</c:v>
                </c:pt>
                <c:pt idx="3309">
                  <c:v>1.6760999999999999</c:v>
                </c:pt>
                <c:pt idx="3310">
                  <c:v>1.6762699999999999</c:v>
                </c:pt>
                <c:pt idx="3311">
                  <c:v>1.6764300000000001</c:v>
                </c:pt>
                <c:pt idx="3312">
                  <c:v>1.6766000000000001</c:v>
                </c:pt>
                <c:pt idx="3313">
                  <c:v>1.67676</c:v>
                </c:pt>
                <c:pt idx="3314">
                  <c:v>1.6769400000000001</c:v>
                </c:pt>
                <c:pt idx="3315">
                  <c:v>1.6771100000000001</c:v>
                </c:pt>
                <c:pt idx="3316">
                  <c:v>1.6772899999999999</c:v>
                </c:pt>
                <c:pt idx="3317">
                  <c:v>1.67746</c:v>
                </c:pt>
                <c:pt idx="3318">
                  <c:v>1.6776199999999999</c:v>
                </c:pt>
                <c:pt idx="3319">
                  <c:v>1.67777</c:v>
                </c:pt>
                <c:pt idx="3320">
                  <c:v>1.6779199999999999</c:v>
                </c:pt>
                <c:pt idx="3321">
                  <c:v>1.6780400000000082</c:v>
                </c:pt>
                <c:pt idx="3322">
                  <c:v>1.6783300000000001</c:v>
                </c:pt>
                <c:pt idx="3323">
                  <c:v>1.6780999999999999</c:v>
                </c:pt>
                <c:pt idx="3324">
                  <c:v>1.6783500000000087</c:v>
                </c:pt>
                <c:pt idx="3325">
                  <c:v>1.6784800000000077</c:v>
                </c:pt>
                <c:pt idx="3326">
                  <c:v>1.6786500000000082</c:v>
                </c:pt>
                <c:pt idx="3327">
                  <c:v>1.6788000000000001</c:v>
                </c:pt>
                <c:pt idx="3328">
                  <c:v>1.6788700000000001</c:v>
                </c:pt>
                <c:pt idx="3329">
                  <c:v>1.6789400000000001</c:v>
                </c:pt>
                <c:pt idx="3330">
                  <c:v>1.6790499999999999</c:v>
                </c:pt>
                <c:pt idx="3331">
                  <c:v>1.6791199999999999</c:v>
                </c:pt>
                <c:pt idx="3332">
                  <c:v>1.6792199999999999</c:v>
                </c:pt>
                <c:pt idx="3333">
                  <c:v>1.6792899999999999</c:v>
                </c:pt>
                <c:pt idx="3334">
                  <c:v>1.67937</c:v>
                </c:pt>
                <c:pt idx="3335">
                  <c:v>1.6794199999999999</c:v>
                </c:pt>
                <c:pt idx="3336">
                  <c:v>1.6794800000000001</c:v>
                </c:pt>
                <c:pt idx="3337">
                  <c:v>1.67953</c:v>
                </c:pt>
                <c:pt idx="3338">
                  <c:v>1.6795899999999999</c:v>
                </c:pt>
                <c:pt idx="3339">
                  <c:v>1.67963</c:v>
                </c:pt>
                <c:pt idx="3340">
                  <c:v>1.67967</c:v>
                </c:pt>
                <c:pt idx="3341">
                  <c:v>1.6797199999999999</c:v>
                </c:pt>
                <c:pt idx="3342">
                  <c:v>1.6797299999999922</c:v>
                </c:pt>
                <c:pt idx="3343">
                  <c:v>1.6797599999999999</c:v>
                </c:pt>
                <c:pt idx="3344">
                  <c:v>1.6797899999999999</c:v>
                </c:pt>
                <c:pt idx="3345">
                  <c:v>1.6797899999999999</c:v>
                </c:pt>
                <c:pt idx="3346">
                  <c:v>1.67981</c:v>
                </c:pt>
                <c:pt idx="3347">
                  <c:v>1.67981</c:v>
                </c:pt>
                <c:pt idx="3348">
                  <c:v>1.67981</c:v>
                </c:pt>
                <c:pt idx="3349">
                  <c:v>1.6798</c:v>
                </c:pt>
                <c:pt idx="3350">
                  <c:v>1.6798</c:v>
                </c:pt>
                <c:pt idx="3351">
                  <c:v>1.6797800000000001</c:v>
                </c:pt>
                <c:pt idx="3352">
                  <c:v>1.6797800000000001</c:v>
                </c:pt>
                <c:pt idx="3353">
                  <c:v>1.67974</c:v>
                </c:pt>
                <c:pt idx="3354">
                  <c:v>1.6797299999999922</c:v>
                </c:pt>
                <c:pt idx="3355">
                  <c:v>1.67967</c:v>
                </c:pt>
                <c:pt idx="3356">
                  <c:v>1.67963</c:v>
                </c:pt>
                <c:pt idx="3357">
                  <c:v>1.6795800000000001</c:v>
                </c:pt>
                <c:pt idx="3358">
                  <c:v>1.67953</c:v>
                </c:pt>
                <c:pt idx="3359">
                  <c:v>1.6794800000000001</c:v>
                </c:pt>
                <c:pt idx="3360">
                  <c:v>1.6794199999999999</c:v>
                </c:pt>
                <c:pt idx="3361">
                  <c:v>1.67936</c:v>
                </c:pt>
                <c:pt idx="3362">
                  <c:v>1.6792899999999999</c:v>
                </c:pt>
                <c:pt idx="3363">
                  <c:v>1.6792100000000001</c:v>
                </c:pt>
                <c:pt idx="3364">
                  <c:v>1.6791400000000001</c:v>
                </c:pt>
                <c:pt idx="3365">
                  <c:v>1.6790499999999999</c:v>
                </c:pt>
                <c:pt idx="3366">
                  <c:v>1.67896</c:v>
                </c:pt>
                <c:pt idx="3367">
                  <c:v>1.67886</c:v>
                </c:pt>
                <c:pt idx="3368">
                  <c:v>1.67876</c:v>
                </c:pt>
                <c:pt idx="3369">
                  <c:v>1.6786799999999999</c:v>
                </c:pt>
                <c:pt idx="3370">
                  <c:v>1.6785699999999999</c:v>
                </c:pt>
                <c:pt idx="3371">
                  <c:v>1.6784699999999999</c:v>
                </c:pt>
                <c:pt idx="3372">
                  <c:v>1.6783399999999999</c:v>
                </c:pt>
                <c:pt idx="3373">
                  <c:v>1.6782300000000001</c:v>
                </c:pt>
                <c:pt idx="3374">
                  <c:v>1.6781100000000087</c:v>
                </c:pt>
                <c:pt idx="3375">
                  <c:v>1.67797</c:v>
                </c:pt>
                <c:pt idx="3376">
                  <c:v>1.6778299999999922</c:v>
                </c:pt>
                <c:pt idx="3377">
                  <c:v>1.6776899999999999</c:v>
                </c:pt>
                <c:pt idx="3378">
                  <c:v>1.6775500000000001</c:v>
                </c:pt>
                <c:pt idx="3379">
                  <c:v>1.6773800000000001</c:v>
                </c:pt>
                <c:pt idx="3380">
                  <c:v>1.67723</c:v>
                </c:pt>
                <c:pt idx="3381">
                  <c:v>1.67706</c:v>
                </c:pt>
                <c:pt idx="3382">
                  <c:v>1.6768799999999999</c:v>
                </c:pt>
                <c:pt idx="3383">
                  <c:v>1.6767099999999999</c:v>
                </c:pt>
                <c:pt idx="3384">
                  <c:v>1.6765099999999999</c:v>
                </c:pt>
                <c:pt idx="3385">
                  <c:v>1.6763300000000001</c:v>
                </c:pt>
                <c:pt idx="3386">
                  <c:v>1.6761200000000001</c:v>
                </c:pt>
                <c:pt idx="3387">
                  <c:v>1.6759199999999999</c:v>
                </c:pt>
                <c:pt idx="3388">
                  <c:v>1.67571</c:v>
                </c:pt>
                <c:pt idx="3389">
                  <c:v>1.6754899999999999</c:v>
                </c:pt>
                <c:pt idx="3390">
                  <c:v>1.67527</c:v>
                </c:pt>
                <c:pt idx="3391">
                  <c:v>1.67506</c:v>
                </c:pt>
                <c:pt idx="3392">
                  <c:v>1.6748099999999999</c:v>
                </c:pt>
                <c:pt idx="3393">
                  <c:v>1.6745500000000086</c:v>
                </c:pt>
                <c:pt idx="3394">
                  <c:v>1.6743100000000077</c:v>
                </c:pt>
                <c:pt idx="3395">
                  <c:v>1.6740699999999999</c:v>
                </c:pt>
                <c:pt idx="3396">
                  <c:v>1.6738</c:v>
                </c:pt>
                <c:pt idx="3397">
                  <c:v>1.67354</c:v>
                </c:pt>
                <c:pt idx="3398">
                  <c:v>1.6732400000000001</c:v>
                </c:pt>
                <c:pt idx="3399">
                  <c:v>1.67299</c:v>
                </c:pt>
                <c:pt idx="3400">
                  <c:v>1.6727000000000001</c:v>
                </c:pt>
                <c:pt idx="3401">
                  <c:v>1.67242</c:v>
                </c:pt>
                <c:pt idx="3402">
                  <c:v>1.6720999999999999</c:v>
                </c:pt>
                <c:pt idx="3403">
                  <c:v>1.67191</c:v>
                </c:pt>
                <c:pt idx="3404">
                  <c:v>1.67157</c:v>
                </c:pt>
                <c:pt idx="3405">
                  <c:v>1.6712499999999999</c:v>
                </c:pt>
                <c:pt idx="3406">
                  <c:v>1.6709099999999999</c:v>
                </c:pt>
                <c:pt idx="3407">
                  <c:v>1.6706000000000001</c:v>
                </c:pt>
                <c:pt idx="3408">
                  <c:v>1.6702500000000087</c:v>
                </c:pt>
                <c:pt idx="3409">
                  <c:v>1.6699199999999998</c:v>
                </c:pt>
                <c:pt idx="3410">
                  <c:v>1.6695800000000001</c:v>
                </c:pt>
                <c:pt idx="3411">
                  <c:v>1.66923</c:v>
                </c:pt>
                <c:pt idx="3412">
                  <c:v>1.6688700000000001</c:v>
                </c:pt>
                <c:pt idx="3413">
                  <c:v>1.66849</c:v>
                </c:pt>
                <c:pt idx="3414">
                  <c:v>1.66812</c:v>
                </c:pt>
                <c:pt idx="3415">
                  <c:v>1.6677500000000001</c:v>
                </c:pt>
                <c:pt idx="3416">
                  <c:v>1.66736</c:v>
                </c:pt>
                <c:pt idx="3417">
                  <c:v>1.6669700000000001</c:v>
                </c:pt>
                <c:pt idx="3418">
                  <c:v>1.66659</c:v>
                </c:pt>
                <c:pt idx="3419">
                  <c:v>1.6661800000000087</c:v>
                </c:pt>
                <c:pt idx="3420">
                  <c:v>1.6657500000000001</c:v>
                </c:pt>
                <c:pt idx="3421">
                  <c:v>1.66536</c:v>
                </c:pt>
                <c:pt idx="3422">
                  <c:v>1.66493</c:v>
                </c:pt>
                <c:pt idx="3423">
                  <c:v>1.6645099999999999</c:v>
                </c:pt>
                <c:pt idx="3424">
                  <c:v>1.6640999999999999</c:v>
                </c:pt>
                <c:pt idx="3425">
                  <c:v>1.6636599999999999</c:v>
                </c:pt>
                <c:pt idx="3426">
                  <c:v>1.6632800000000001</c:v>
                </c:pt>
                <c:pt idx="3427">
                  <c:v>1.6627799999999999</c:v>
                </c:pt>
                <c:pt idx="3428">
                  <c:v>1.6623300000000001</c:v>
                </c:pt>
                <c:pt idx="3429">
                  <c:v>1.6618999999999922</c:v>
                </c:pt>
                <c:pt idx="3430">
                  <c:v>1.6615199999999999</c:v>
                </c:pt>
                <c:pt idx="3431">
                  <c:v>1.6610199999999999</c:v>
                </c:pt>
                <c:pt idx="3432">
                  <c:v>1.66056</c:v>
                </c:pt>
                <c:pt idx="3433">
                  <c:v>1.660110000000008</c:v>
                </c:pt>
                <c:pt idx="3434">
                  <c:v>1.6596</c:v>
                </c:pt>
                <c:pt idx="3435">
                  <c:v>1.65913</c:v>
                </c:pt>
                <c:pt idx="3436">
                  <c:v>1.6586399999999999</c:v>
                </c:pt>
                <c:pt idx="3437">
                  <c:v>1.6581399999999999</c:v>
                </c:pt>
                <c:pt idx="3438">
                  <c:v>1.65764</c:v>
                </c:pt>
                <c:pt idx="3439">
                  <c:v>1.65709</c:v>
                </c:pt>
                <c:pt idx="3440">
                  <c:v>1.6565700000000001</c:v>
                </c:pt>
                <c:pt idx="3441">
                  <c:v>1.6560600000000001</c:v>
                </c:pt>
                <c:pt idx="3442">
                  <c:v>1.6554899999999999</c:v>
                </c:pt>
                <c:pt idx="3443">
                  <c:v>1.65496</c:v>
                </c:pt>
                <c:pt idx="3444">
                  <c:v>1.6543800000000077</c:v>
                </c:pt>
                <c:pt idx="3445">
                  <c:v>1.6537999999999922</c:v>
                </c:pt>
                <c:pt idx="3446">
                  <c:v>1.6532</c:v>
                </c:pt>
                <c:pt idx="3447">
                  <c:v>1.65259</c:v>
                </c:pt>
                <c:pt idx="3448">
                  <c:v>1.6519999999999913</c:v>
                </c:pt>
                <c:pt idx="3449">
                  <c:v>1.6513800000000001</c:v>
                </c:pt>
                <c:pt idx="3450">
                  <c:v>1.6507499999999999</c:v>
                </c:pt>
                <c:pt idx="3451">
                  <c:v>1.6501100000000077</c:v>
                </c:pt>
                <c:pt idx="3452">
                  <c:v>1.6494500000000001</c:v>
                </c:pt>
                <c:pt idx="3453">
                  <c:v>1.6488100000000001</c:v>
                </c:pt>
                <c:pt idx="3454">
                  <c:v>1.64812</c:v>
                </c:pt>
                <c:pt idx="3455">
                  <c:v>1.6476199999999999</c:v>
                </c:pt>
                <c:pt idx="3456">
                  <c:v>1.64679</c:v>
                </c:pt>
                <c:pt idx="3457">
                  <c:v>1.6460900000000001</c:v>
                </c:pt>
                <c:pt idx="3458">
                  <c:v>1.6453599999999999</c:v>
                </c:pt>
                <c:pt idx="3459">
                  <c:v>1.6446700000000001</c:v>
                </c:pt>
                <c:pt idx="3460">
                  <c:v>1.6439299999999912</c:v>
                </c:pt>
                <c:pt idx="3461">
                  <c:v>1.6432100000000001</c:v>
                </c:pt>
                <c:pt idx="3462">
                  <c:v>1.6424399999999999</c:v>
                </c:pt>
                <c:pt idx="3463">
                  <c:v>1.64168</c:v>
                </c:pt>
                <c:pt idx="3464">
                  <c:v>1.6409199999999999</c:v>
                </c:pt>
                <c:pt idx="3465">
                  <c:v>1.6401600000000001</c:v>
                </c:pt>
                <c:pt idx="3466">
                  <c:v>1.6394</c:v>
                </c:pt>
                <c:pt idx="3467">
                  <c:v>1.6385799999999999</c:v>
                </c:pt>
                <c:pt idx="3468">
                  <c:v>1.6377599999999999</c:v>
                </c:pt>
                <c:pt idx="3469">
                  <c:v>1.6369199999999999</c:v>
                </c:pt>
                <c:pt idx="3470">
                  <c:v>1.6361100000000077</c:v>
                </c:pt>
                <c:pt idx="3471">
                  <c:v>1.6352800000000001</c:v>
                </c:pt>
                <c:pt idx="3472">
                  <c:v>1.63442</c:v>
                </c:pt>
                <c:pt idx="3473">
                  <c:v>1.6335599999999999</c:v>
                </c:pt>
                <c:pt idx="3474">
                  <c:v>1.6326400000000001</c:v>
                </c:pt>
                <c:pt idx="3475">
                  <c:v>1.63178</c:v>
                </c:pt>
                <c:pt idx="3476">
                  <c:v>1.63086</c:v>
                </c:pt>
                <c:pt idx="3477">
                  <c:v>1.62995</c:v>
                </c:pt>
                <c:pt idx="3478">
                  <c:v>1.6289199999999999</c:v>
                </c:pt>
                <c:pt idx="3479">
                  <c:v>1.6281099999999999</c:v>
                </c:pt>
                <c:pt idx="3480">
                  <c:v>1.62717</c:v>
                </c:pt>
                <c:pt idx="3481">
                  <c:v>1.6262000000000001</c:v>
                </c:pt>
                <c:pt idx="3482">
                  <c:v>1.62524</c:v>
                </c:pt>
                <c:pt idx="3483">
                  <c:v>1.6242799999999999</c:v>
                </c:pt>
                <c:pt idx="3484">
                  <c:v>1.6233</c:v>
                </c:pt>
                <c:pt idx="3485">
                  <c:v>1.6222799999999999</c:v>
                </c:pt>
                <c:pt idx="3486">
                  <c:v>1.6212599999999999</c:v>
                </c:pt>
                <c:pt idx="3487">
                  <c:v>1.6202700000000001</c:v>
                </c:pt>
                <c:pt idx="3488">
                  <c:v>1.6192199999999999</c:v>
                </c:pt>
                <c:pt idx="3489">
                  <c:v>1.6181700000000001</c:v>
                </c:pt>
                <c:pt idx="3490">
                  <c:v>1.61714</c:v>
                </c:pt>
                <c:pt idx="3491">
                  <c:v>1.6160399999999999</c:v>
                </c:pt>
                <c:pt idx="3492">
                  <c:v>1.6149800000000001</c:v>
                </c:pt>
                <c:pt idx="3493">
                  <c:v>1.6139399999999922</c:v>
                </c:pt>
                <c:pt idx="3494">
                  <c:v>1.6127800000000001</c:v>
                </c:pt>
                <c:pt idx="3495">
                  <c:v>1.6116899999999998</c:v>
                </c:pt>
                <c:pt idx="3496">
                  <c:v>1.6106199999999999</c:v>
                </c:pt>
                <c:pt idx="3497">
                  <c:v>1.6094299999999913</c:v>
                </c:pt>
                <c:pt idx="3498">
                  <c:v>1.6083000000000001</c:v>
                </c:pt>
                <c:pt idx="3499">
                  <c:v>1.6071800000000001</c:v>
                </c:pt>
                <c:pt idx="3500">
                  <c:v>1.6060099999999999</c:v>
                </c:pt>
                <c:pt idx="3501">
                  <c:v>1.6048199999999999</c:v>
                </c:pt>
                <c:pt idx="3502">
                  <c:v>1.6036699999999922</c:v>
                </c:pt>
                <c:pt idx="3503">
                  <c:v>1.60246</c:v>
                </c:pt>
                <c:pt idx="3504">
                  <c:v>1.60124</c:v>
                </c:pt>
                <c:pt idx="3505">
                  <c:v>1.60006</c:v>
                </c:pt>
                <c:pt idx="3506">
                  <c:v>1.5987899999999999</c:v>
                </c:pt>
                <c:pt idx="3507">
                  <c:v>1.59758</c:v>
                </c:pt>
                <c:pt idx="3508">
                  <c:v>1.59636</c:v>
                </c:pt>
                <c:pt idx="3509">
                  <c:v>1.5950899999999999</c:v>
                </c:pt>
                <c:pt idx="3510">
                  <c:v>1.5938099999999922</c:v>
                </c:pt>
                <c:pt idx="3511">
                  <c:v>1.59256</c:v>
                </c:pt>
                <c:pt idx="3512">
                  <c:v>1.5912899999999999</c:v>
                </c:pt>
                <c:pt idx="3513">
                  <c:v>1.59</c:v>
                </c:pt>
                <c:pt idx="3514">
                  <c:v>1.58867</c:v>
                </c:pt>
                <c:pt idx="3515">
                  <c:v>1.5873899999999999</c:v>
                </c:pt>
                <c:pt idx="3516">
                  <c:v>1.5860500000000077</c:v>
                </c:pt>
                <c:pt idx="3517">
                  <c:v>1.5847599999999999</c:v>
                </c:pt>
                <c:pt idx="3518">
                  <c:v>1.5834199999999998</c:v>
                </c:pt>
                <c:pt idx="3519">
                  <c:v>1.5820500000000077</c:v>
                </c:pt>
                <c:pt idx="3520">
                  <c:v>1.5807199999999999</c:v>
                </c:pt>
                <c:pt idx="3521">
                  <c:v>1.5793299999999912</c:v>
                </c:pt>
                <c:pt idx="3522">
                  <c:v>1.5779799999999922</c:v>
                </c:pt>
                <c:pt idx="3523">
                  <c:v>1.5765899999999999</c:v>
                </c:pt>
                <c:pt idx="3524">
                  <c:v>1.5752199999999998</c:v>
                </c:pt>
                <c:pt idx="3525">
                  <c:v>1.5738199999999998</c:v>
                </c:pt>
                <c:pt idx="3526">
                  <c:v>1.5724100000000001</c:v>
                </c:pt>
                <c:pt idx="3527">
                  <c:v>1.5709899999999999</c:v>
                </c:pt>
                <c:pt idx="3528">
                  <c:v>1.56958</c:v>
                </c:pt>
                <c:pt idx="3529">
                  <c:v>1.5681700000000001</c:v>
                </c:pt>
                <c:pt idx="3530">
                  <c:v>1.5666899999999999</c:v>
                </c:pt>
                <c:pt idx="3531">
                  <c:v>1.56524</c:v>
                </c:pt>
                <c:pt idx="3532">
                  <c:v>1.5637999999999905</c:v>
                </c:pt>
                <c:pt idx="3533">
                  <c:v>1.56223</c:v>
                </c:pt>
                <c:pt idx="3534">
                  <c:v>1.56084</c:v>
                </c:pt>
                <c:pt idx="3535">
                  <c:v>1.5593899999999998</c:v>
                </c:pt>
                <c:pt idx="3536">
                  <c:v>1.5578899999999998</c:v>
                </c:pt>
                <c:pt idx="3537">
                  <c:v>1.5564499999999999</c:v>
                </c:pt>
                <c:pt idx="3538">
                  <c:v>1.5548199999999999</c:v>
                </c:pt>
                <c:pt idx="3539">
                  <c:v>1.55341</c:v>
                </c:pt>
                <c:pt idx="3540">
                  <c:v>1.5518899999999998</c:v>
                </c:pt>
                <c:pt idx="3541">
                  <c:v>1.5503499999999999</c:v>
                </c:pt>
                <c:pt idx="3542">
                  <c:v>1.5488500000000001</c:v>
                </c:pt>
                <c:pt idx="3543">
                  <c:v>1.5473199999999998</c:v>
                </c:pt>
                <c:pt idx="3544">
                  <c:v>1.5457999999999903</c:v>
                </c:pt>
                <c:pt idx="3545">
                  <c:v>1.5442100000000001</c:v>
                </c:pt>
                <c:pt idx="3546">
                  <c:v>1.54213</c:v>
                </c:pt>
                <c:pt idx="3547">
                  <c:v>1.54101</c:v>
                </c:pt>
                <c:pt idx="3548">
                  <c:v>1.53938</c:v>
                </c:pt>
                <c:pt idx="3549">
                  <c:v>1.5378399999999905</c:v>
                </c:pt>
                <c:pt idx="3550">
                  <c:v>1.5362100000000001</c:v>
                </c:pt>
                <c:pt idx="3551">
                  <c:v>1.5346500000000001</c:v>
                </c:pt>
                <c:pt idx="3552">
                  <c:v>1.5330299999999912</c:v>
                </c:pt>
                <c:pt idx="3553">
                  <c:v>1.5314199999999998</c:v>
                </c:pt>
                <c:pt idx="3554">
                  <c:v>1.5297999999999889</c:v>
                </c:pt>
                <c:pt idx="3555">
                  <c:v>1.5282100000000001</c:v>
                </c:pt>
                <c:pt idx="3556">
                  <c:v>1.5265500000000001</c:v>
                </c:pt>
                <c:pt idx="3557">
                  <c:v>1.52491</c:v>
                </c:pt>
                <c:pt idx="3558">
                  <c:v>1.52328</c:v>
                </c:pt>
                <c:pt idx="3559">
                  <c:v>1.5216299999999889</c:v>
                </c:pt>
                <c:pt idx="3560">
                  <c:v>1.5199599999999998</c:v>
                </c:pt>
                <c:pt idx="3561">
                  <c:v>1.51831</c:v>
                </c:pt>
                <c:pt idx="3562">
                  <c:v>1.51664</c:v>
                </c:pt>
                <c:pt idx="3563">
                  <c:v>1.5149599999999999</c:v>
                </c:pt>
                <c:pt idx="3564">
                  <c:v>1.5132699999999912</c:v>
                </c:pt>
                <c:pt idx="3565">
                  <c:v>1.5115799999999917</c:v>
                </c:pt>
                <c:pt idx="3566">
                  <c:v>1.5098999999999887</c:v>
                </c:pt>
                <c:pt idx="3567">
                  <c:v>1.5082100000000001</c:v>
                </c:pt>
                <c:pt idx="3568">
                  <c:v>1.5065</c:v>
                </c:pt>
                <c:pt idx="3569">
                  <c:v>1.50478</c:v>
                </c:pt>
                <c:pt idx="3570">
                  <c:v>1.5030699999999912</c:v>
                </c:pt>
                <c:pt idx="3571">
                  <c:v>1.5013199999999998</c:v>
                </c:pt>
                <c:pt idx="3572">
                  <c:v>1.4995999999999889</c:v>
                </c:pt>
                <c:pt idx="3573">
                  <c:v>1.4978099999999905</c:v>
                </c:pt>
                <c:pt idx="3574">
                  <c:v>1.4961199999999999</c:v>
                </c:pt>
                <c:pt idx="3575">
                  <c:v>1.4943299999999922</c:v>
                </c:pt>
                <c:pt idx="3576">
                  <c:v>1.4926199999999998</c:v>
                </c:pt>
                <c:pt idx="3577">
                  <c:v>1.4908199999999998</c:v>
                </c:pt>
                <c:pt idx="3578">
                  <c:v>1.4890899999999998</c:v>
                </c:pt>
                <c:pt idx="3579">
                  <c:v>1.4873199999999998</c:v>
                </c:pt>
                <c:pt idx="3580">
                  <c:v>1.4855099999999914</c:v>
                </c:pt>
                <c:pt idx="3581">
                  <c:v>1.4837299999999864</c:v>
                </c:pt>
                <c:pt idx="3582">
                  <c:v>1.4819399999999889</c:v>
                </c:pt>
                <c:pt idx="3583">
                  <c:v>1.48014</c:v>
                </c:pt>
                <c:pt idx="3584">
                  <c:v>1.47831</c:v>
                </c:pt>
                <c:pt idx="3585">
                  <c:v>1.47651</c:v>
                </c:pt>
                <c:pt idx="3586">
                  <c:v>1.4746899999999998</c:v>
                </c:pt>
                <c:pt idx="3587">
                  <c:v>1.4728599999999998</c:v>
                </c:pt>
                <c:pt idx="3588">
                  <c:v>1.4710299999999898</c:v>
                </c:pt>
                <c:pt idx="3589">
                  <c:v>1.4691999999999903</c:v>
                </c:pt>
                <c:pt idx="3590">
                  <c:v>1.4673499999999922</c:v>
                </c:pt>
                <c:pt idx="3591">
                  <c:v>1.4655399999999903</c:v>
                </c:pt>
                <c:pt idx="3592">
                  <c:v>1.4636799999999905</c:v>
                </c:pt>
                <c:pt idx="3593">
                  <c:v>1.4618399999999887</c:v>
                </c:pt>
                <c:pt idx="3594">
                  <c:v>1.4599699999999864</c:v>
                </c:pt>
                <c:pt idx="3595">
                  <c:v>1.4581199999999999</c:v>
                </c:pt>
                <c:pt idx="3596">
                  <c:v>1.45631</c:v>
                </c:pt>
                <c:pt idx="3597">
                  <c:v>1.4544199999999998</c:v>
                </c:pt>
                <c:pt idx="3598">
                  <c:v>1.4524899999999998</c:v>
                </c:pt>
                <c:pt idx="3599">
                  <c:v>1.4506199999999998</c:v>
                </c:pt>
                <c:pt idx="3600">
                  <c:v>1.4487399999999913</c:v>
                </c:pt>
                <c:pt idx="3601">
                  <c:v>1.4468799999999922</c:v>
                </c:pt>
                <c:pt idx="3602">
                  <c:v>1.4449799999999922</c:v>
                </c:pt>
                <c:pt idx="3603">
                  <c:v>1.4430399999999908</c:v>
                </c:pt>
                <c:pt idx="3604">
                  <c:v>1.4411599999999998</c:v>
                </c:pt>
                <c:pt idx="3605">
                  <c:v>1.4392299999999871</c:v>
                </c:pt>
                <c:pt idx="3606">
                  <c:v>1.4373199999999922</c:v>
                </c:pt>
                <c:pt idx="3607">
                  <c:v>1.4353899999999922</c:v>
                </c:pt>
                <c:pt idx="3608">
                  <c:v>1.4334799999999905</c:v>
                </c:pt>
                <c:pt idx="3609">
                  <c:v>1.4315299999999858</c:v>
                </c:pt>
                <c:pt idx="3610">
                  <c:v>1.4296199999999912</c:v>
                </c:pt>
                <c:pt idx="3611">
                  <c:v>1.4276899999999912</c:v>
                </c:pt>
                <c:pt idx="3612">
                  <c:v>1.4257099999999889</c:v>
                </c:pt>
                <c:pt idx="3613">
                  <c:v>1.4237799999999889</c:v>
                </c:pt>
                <c:pt idx="3614">
                  <c:v>1.4218199999999901</c:v>
                </c:pt>
                <c:pt idx="3615">
                  <c:v>1.4198799999999889</c:v>
                </c:pt>
                <c:pt idx="3616">
                  <c:v>1.4178999999999844</c:v>
                </c:pt>
                <c:pt idx="3617">
                  <c:v>1.4159399999999862</c:v>
                </c:pt>
                <c:pt idx="3618">
                  <c:v>1.41401</c:v>
                </c:pt>
                <c:pt idx="3619">
                  <c:v>1.41201</c:v>
                </c:pt>
                <c:pt idx="3620">
                  <c:v>1.41001</c:v>
                </c:pt>
                <c:pt idx="3621">
                  <c:v>1.4080299999999912</c:v>
                </c:pt>
                <c:pt idx="3622">
                  <c:v>1.4060299999999912</c:v>
                </c:pt>
                <c:pt idx="3623">
                  <c:v>1.4040599999999999</c:v>
                </c:pt>
                <c:pt idx="3624">
                  <c:v>1.4020699999999922</c:v>
                </c:pt>
                <c:pt idx="3625">
                  <c:v>1.4000999999999912</c:v>
                </c:pt>
                <c:pt idx="3626">
                  <c:v>1.3980900000000001</c:v>
                </c:pt>
                <c:pt idx="3627">
                  <c:v>1.3960800000000086</c:v>
                </c:pt>
                <c:pt idx="3628">
                  <c:v>1.3940800000000086</c:v>
                </c:pt>
                <c:pt idx="3629">
                  <c:v>1.3920500000000087</c:v>
                </c:pt>
                <c:pt idx="3630">
                  <c:v>1.3899899999999998</c:v>
                </c:pt>
                <c:pt idx="3631">
                  <c:v>1.3879899999999998</c:v>
                </c:pt>
                <c:pt idx="3632">
                  <c:v>1.3859299999999914</c:v>
                </c:pt>
                <c:pt idx="3633">
                  <c:v>1.3838899999999998</c:v>
                </c:pt>
                <c:pt idx="3634">
                  <c:v>1.38188</c:v>
                </c:pt>
                <c:pt idx="3635">
                  <c:v>1.3798299999999912</c:v>
                </c:pt>
                <c:pt idx="3636">
                  <c:v>1.3777899999999998</c:v>
                </c:pt>
                <c:pt idx="3637">
                  <c:v>1.3757299999999912</c:v>
                </c:pt>
                <c:pt idx="3638">
                  <c:v>1.37368</c:v>
                </c:pt>
                <c:pt idx="3639">
                  <c:v>1.37158</c:v>
                </c:pt>
                <c:pt idx="3640">
                  <c:v>1.36951</c:v>
                </c:pt>
                <c:pt idx="3641">
                  <c:v>1.3674500000000001</c:v>
                </c:pt>
                <c:pt idx="3642">
                  <c:v>1.3653199999999999</c:v>
                </c:pt>
                <c:pt idx="3643">
                  <c:v>1.3633</c:v>
                </c:pt>
                <c:pt idx="3644">
                  <c:v>1.3611500000000001</c:v>
                </c:pt>
                <c:pt idx="3645">
                  <c:v>1.35911</c:v>
                </c:pt>
                <c:pt idx="3646">
                  <c:v>1.3570199999999999</c:v>
                </c:pt>
                <c:pt idx="3647">
                  <c:v>1.3549800000000001</c:v>
                </c:pt>
                <c:pt idx="3648">
                  <c:v>1.3528800000000001</c:v>
                </c:pt>
                <c:pt idx="3649">
                  <c:v>1.3507400000000001</c:v>
                </c:pt>
                <c:pt idx="3650">
                  <c:v>1.34863</c:v>
                </c:pt>
                <c:pt idx="3651">
                  <c:v>1.3465100000000001</c:v>
                </c:pt>
                <c:pt idx="3652">
                  <c:v>1.3444400000000001</c:v>
                </c:pt>
                <c:pt idx="3653">
                  <c:v>1.34232</c:v>
                </c:pt>
                <c:pt idx="3654">
                  <c:v>1.34019</c:v>
                </c:pt>
                <c:pt idx="3655">
                  <c:v>1.3380700000000001</c:v>
                </c:pt>
                <c:pt idx="3656">
                  <c:v>1.3359199999999998</c:v>
                </c:pt>
                <c:pt idx="3657">
                  <c:v>1.3337899999999998</c:v>
                </c:pt>
                <c:pt idx="3658">
                  <c:v>1.3317099999999922</c:v>
                </c:pt>
                <c:pt idx="3659">
                  <c:v>1.3294699999999922</c:v>
                </c:pt>
                <c:pt idx="3660">
                  <c:v>1.3274199999999998</c:v>
                </c:pt>
                <c:pt idx="3661">
                  <c:v>1.3254199999999998</c:v>
                </c:pt>
                <c:pt idx="3662">
                  <c:v>1.32314</c:v>
                </c:pt>
                <c:pt idx="3663">
                  <c:v>1.32097</c:v>
                </c:pt>
                <c:pt idx="3664">
                  <c:v>1.3188199999999999</c:v>
                </c:pt>
                <c:pt idx="3665">
                  <c:v>1.31667</c:v>
                </c:pt>
                <c:pt idx="3666">
                  <c:v>1.3144800000000001</c:v>
                </c:pt>
                <c:pt idx="3667">
                  <c:v>1.3123800000000001</c:v>
                </c:pt>
                <c:pt idx="3668">
                  <c:v>1.3102</c:v>
                </c:pt>
                <c:pt idx="3669">
                  <c:v>1.3079799999999913</c:v>
                </c:pt>
                <c:pt idx="3670">
                  <c:v>1.3058599999999998</c:v>
                </c:pt>
                <c:pt idx="3671">
                  <c:v>1.3036799999999922</c:v>
                </c:pt>
                <c:pt idx="3672">
                  <c:v>1.3014899999999998</c:v>
                </c:pt>
                <c:pt idx="3673">
                  <c:v>1.2993299999999905</c:v>
                </c:pt>
                <c:pt idx="3674">
                  <c:v>1.29714</c:v>
                </c:pt>
                <c:pt idx="3675">
                  <c:v>1.29495</c:v>
                </c:pt>
                <c:pt idx="3676">
                  <c:v>1.29278</c:v>
                </c:pt>
                <c:pt idx="3677">
                  <c:v>1.2905599999999999</c:v>
                </c:pt>
                <c:pt idx="3678">
                  <c:v>1.28837</c:v>
                </c:pt>
                <c:pt idx="3679">
                  <c:v>1.28617</c:v>
                </c:pt>
                <c:pt idx="3680">
                  <c:v>1.2839499999999917</c:v>
                </c:pt>
                <c:pt idx="3681">
                  <c:v>1.2817299999999889</c:v>
                </c:pt>
                <c:pt idx="3682">
                  <c:v>1.27948</c:v>
                </c:pt>
                <c:pt idx="3683">
                  <c:v>1.277299999999991</c:v>
                </c:pt>
                <c:pt idx="3684">
                  <c:v>1.2750699999999919</c:v>
                </c:pt>
                <c:pt idx="3685">
                  <c:v>1.2728199999999998</c:v>
                </c:pt>
                <c:pt idx="3686">
                  <c:v>1.2706299999999919</c:v>
                </c:pt>
                <c:pt idx="3687">
                  <c:v>1.26841</c:v>
                </c:pt>
                <c:pt idx="3688">
                  <c:v>1.26617</c:v>
                </c:pt>
                <c:pt idx="3689">
                  <c:v>1.2639199999999922</c:v>
                </c:pt>
                <c:pt idx="3690">
                  <c:v>1.2616999999999889</c:v>
                </c:pt>
                <c:pt idx="3691">
                  <c:v>1.2594599999999998</c:v>
                </c:pt>
                <c:pt idx="3692">
                  <c:v>1.2572199999999998</c:v>
                </c:pt>
                <c:pt idx="3693">
                  <c:v>1.2549599999999999</c:v>
                </c:pt>
                <c:pt idx="3694">
                  <c:v>1.2527599999999999</c:v>
                </c:pt>
                <c:pt idx="3695">
                  <c:v>1.2504500000000001</c:v>
                </c:pt>
                <c:pt idx="3696">
                  <c:v>1.2482</c:v>
                </c:pt>
                <c:pt idx="3697">
                  <c:v>1.2459399999999889</c:v>
                </c:pt>
                <c:pt idx="3698">
                  <c:v>1.2436499999999915</c:v>
                </c:pt>
                <c:pt idx="3699">
                  <c:v>1.2413599999999998</c:v>
                </c:pt>
                <c:pt idx="3700">
                  <c:v>1.2391099999999922</c:v>
                </c:pt>
                <c:pt idx="3701">
                  <c:v>1.2368599999999998</c:v>
                </c:pt>
                <c:pt idx="3702">
                  <c:v>1.23454</c:v>
                </c:pt>
                <c:pt idx="3703">
                  <c:v>1.2322599999999999</c:v>
                </c:pt>
                <c:pt idx="3704">
                  <c:v>1.2299599999999922</c:v>
                </c:pt>
                <c:pt idx="3705">
                  <c:v>1.2276399999999903</c:v>
                </c:pt>
                <c:pt idx="3706">
                  <c:v>1.2253499999999922</c:v>
                </c:pt>
                <c:pt idx="3707">
                  <c:v>1.2230299999999903</c:v>
                </c:pt>
                <c:pt idx="3708">
                  <c:v>1.22071</c:v>
                </c:pt>
                <c:pt idx="3709">
                  <c:v>1.21844</c:v>
                </c:pt>
                <c:pt idx="3710">
                  <c:v>1.2160899999999999</c:v>
                </c:pt>
                <c:pt idx="3711">
                  <c:v>1.2137399999999889</c:v>
                </c:pt>
                <c:pt idx="3712">
                  <c:v>1.2114599999999998</c:v>
                </c:pt>
                <c:pt idx="3713">
                  <c:v>1.2091299999999889</c:v>
                </c:pt>
                <c:pt idx="3714">
                  <c:v>1.2067599999999998</c:v>
                </c:pt>
                <c:pt idx="3715">
                  <c:v>1.20445</c:v>
                </c:pt>
                <c:pt idx="3716">
                  <c:v>1.20217</c:v>
                </c:pt>
                <c:pt idx="3717">
                  <c:v>1.1997899999999999</c:v>
                </c:pt>
                <c:pt idx="3718">
                  <c:v>1.1974899999999999</c:v>
                </c:pt>
                <c:pt idx="3719">
                  <c:v>1.19512</c:v>
                </c:pt>
                <c:pt idx="3720">
                  <c:v>1.1928300000000001</c:v>
                </c:pt>
                <c:pt idx="3721">
                  <c:v>1.19049</c:v>
                </c:pt>
                <c:pt idx="3722">
                  <c:v>1.1881699999999999</c:v>
                </c:pt>
                <c:pt idx="3723">
                  <c:v>1.1857800000000001</c:v>
                </c:pt>
                <c:pt idx="3724">
                  <c:v>1.1834800000000001</c:v>
                </c:pt>
                <c:pt idx="3725">
                  <c:v>1.1811</c:v>
                </c:pt>
                <c:pt idx="3726">
                  <c:v>1.1788799999999999</c:v>
                </c:pt>
                <c:pt idx="3727">
                  <c:v>1.1764399999999999</c:v>
                </c:pt>
                <c:pt idx="3728">
                  <c:v>1.1740500000000098</c:v>
                </c:pt>
                <c:pt idx="3729">
                  <c:v>1.1718</c:v>
                </c:pt>
                <c:pt idx="3730">
                  <c:v>1.1693100000000001</c:v>
                </c:pt>
                <c:pt idx="3731">
                  <c:v>1.1670400000000001</c:v>
                </c:pt>
                <c:pt idx="3732">
                  <c:v>1.1646300000000001</c:v>
                </c:pt>
                <c:pt idx="3733">
                  <c:v>1.1623000000000001</c:v>
                </c:pt>
                <c:pt idx="3734">
                  <c:v>1.1599699999999922</c:v>
                </c:pt>
                <c:pt idx="3735">
                  <c:v>1.1575800000000001</c:v>
                </c:pt>
                <c:pt idx="3736">
                  <c:v>1.15523</c:v>
                </c:pt>
                <c:pt idx="3737">
                  <c:v>1.1528</c:v>
                </c:pt>
                <c:pt idx="3738">
                  <c:v>1.1504799999999999</c:v>
                </c:pt>
                <c:pt idx="3739">
                  <c:v>1.1480999999999999</c:v>
                </c:pt>
                <c:pt idx="3740">
                  <c:v>1.1457299999999913</c:v>
                </c:pt>
                <c:pt idx="3741">
                  <c:v>1.14334</c:v>
                </c:pt>
                <c:pt idx="3742">
                  <c:v>1.1409899999999999</c:v>
                </c:pt>
                <c:pt idx="3743">
                  <c:v>1.1385700000000001</c:v>
                </c:pt>
                <c:pt idx="3744">
                  <c:v>1.1361800000000077</c:v>
                </c:pt>
                <c:pt idx="3745">
                  <c:v>1.13374</c:v>
                </c:pt>
                <c:pt idx="3746">
                  <c:v>1.1313199999999999</c:v>
                </c:pt>
                <c:pt idx="3747">
                  <c:v>1.12893</c:v>
                </c:pt>
                <c:pt idx="3748">
                  <c:v>1.1266</c:v>
                </c:pt>
                <c:pt idx="3749">
                  <c:v>1.1241500000000086</c:v>
                </c:pt>
                <c:pt idx="3750">
                  <c:v>1.1217199999999998</c:v>
                </c:pt>
                <c:pt idx="3751">
                  <c:v>1.1193599999999999</c:v>
                </c:pt>
                <c:pt idx="3752">
                  <c:v>1.1169100000000001</c:v>
                </c:pt>
                <c:pt idx="3753">
                  <c:v>1.1145099999999999</c:v>
                </c:pt>
                <c:pt idx="3754">
                  <c:v>1.1120699999999999</c:v>
                </c:pt>
                <c:pt idx="3755">
                  <c:v>1.1096999999999912</c:v>
                </c:pt>
                <c:pt idx="3756">
                  <c:v>1.10728</c:v>
                </c:pt>
                <c:pt idx="3757">
                  <c:v>1.10483</c:v>
                </c:pt>
                <c:pt idx="3758">
                  <c:v>1.1023799999999999</c:v>
                </c:pt>
                <c:pt idx="3759">
                  <c:v>1.09998</c:v>
                </c:pt>
                <c:pt idx="3760">
                  <c:v>1.0975199999999998</c:v>
                </c:pt>
                <c:pt idx="3761">
                  <c:v>1.09493</c:v>
                </c:pt>
                <c:pt idx="3762">
                  <c:v>1.0926499999999999</c:v>
                </c:pt>
                <c:pt idx="3763">
                  <c:v>1.0901799999999999</c:v>
                </c:pt>
                <c:pt idx="3764">
                  <c:v>1.0877299999999905</c:v>
                </c:pt>
                <c:pt idx="3765">
                  <c:v>1.08527</c:v>
                </c:pt>
                <c:pt idx="3766">
                  <c:v>1.0828500000000001</c:v>
                </c:pt>
                <c:pt idx="3767">
                  <c:v>1.0804499999999999</c:v>
                </c:pt>
                <c:pt idx="3768">
                  <c:v>1.0780099999999999</c:v>
                </c:pt>
                <c:pt idx="3769">
                  <c:v>1.0755599999999998</c:v>
                </c:pt>
                <c:pt idx="3770">
                  <c:v>1.07308</c:v>
                </c:pt>
                <c:pt idx="3771">
                  <c:v>1.07064</c:v>
                </c:pt>
                <c:pt idx="3772">
                  <c:v>1.06813</c:v>
                </c:pt>
                <c:pt idx="3773">
                  <c:v>1.0656699999999912</c:v>
                </c:pt>
                <c:pt idx="3774">
                  <c:v>1.0632599999999999</c:v>
                </c:pt>
                <c:pt idx="3775">
                  <c:v>1.0607500000000001</c:v>
                </c:pt>
                <c:pt idx="3776">
                  <c:v>1.05829</c:v>
                </c:pt>
                <c:pt idx="3777">
                  <c:v>1.0558199999999998</c:v>
                </c:pt>
                <c:pt idx="3778">
                  <c:v>1.0533399999999922</c:v>
                </c:pt>
                <c:pt idx="3779">
                  <c:v>1.0509299999999913</c:v>
                </c:pt>
                <c:pt idx="3780">
                  <c:v>1.0484199999999999</c:v>
                </c:pt>
                <c:pt idx="3781">
                  <c:v>1.0458599999999998</c:v>
                </c:pt>
                <c:pt idx="3782">
                  <c:v>1.0434999999999905</c:v>
                </c:pt>
                <c:pt idx="3783">
                  <c:v>1.04098</c:v>
                </c:pt>
                <c:pt idx="3784">
                  <c:v>1.0384899999999999</c:v>
                </c:pt>
                <c:pt idx="3785">
                  <c:v>1.036</c:v>
                </c:pt>
                <c:pt idx="3786">
                  <c:v>1.0335099999999922</c:v>
                </c:pt>
                <c:pt idx="3787">
                  <c:v>1.03104</c:v>
                </c:pt>
                <c:pt idx="3788">
                  <c:v>1.0285199999999999</c:v>
                </c:pt>
                <c:pt idx="3789">
                  <c:v>1.0260400000000001</c:v>
                </c:pt>
                <c:pt idx="3790">
                  <c:v>1.0235699999999905</c:v>
                </c:pt>
                <c:pt idx="3791">
                  <c:v>1.0211899999999998</c:v>
                </c:pt>
                <c:pt idx="3792">
                  <c:v>1.01854</c:v>
                </c:pt>
                <c:pt idx="3793">
                  <c:v>1.0160400000000001</c:v>
                </c:pt>
                <c:pt idx="3794">
                  <c:v>1.0135699999999905</c:v>
                </c:pt>
                <c:pt idx="3795">
                  <c:v>1.0109899999999998</c:v>
                </c:pt>
                <c:pt idx="3796">
                  <c:v>1.00857</c:v>
                </c:pt>
                <c:pt idx="3797">
                  <c:v>1.00606</c:v>
                </c:pt>
                <c:pt idx="3798">
                  <c:v>1.0035099999999912</c:v>
                </c:pt>
                <c:pt idx="3799">
                  <c:v>1.0009899999999998</c:v>
                </c:pt>
                <c:pt idx="3800">
                  <c:v>0.998498</c:v>
                </c:pt>
                <c:pt idx="3801">
                  <c:v>0.99600299999999553</c:v>
                </c:pt>
                <c:pt idx="3802">
                  <c:v>0.99341299999999222</c:v>
                </c:pt>
                <c:pt idx="3803">
                  <c:v>0.99096699999999427</c:v>
                </c:pt>
                <c:pt idx="3804">
                  <c:v>0.98843799999999427</c:v>
                </c:pt>
                <c:pt idx="3805">
                  <c:v>0.98579300000000003</c:v>
                </c:pt>
                <c:pt idx="3806">
                  <c:v>0.98332999999999959</c:v>
                </c:pt>
                <c:pt idx="3807">
                  <c:v>0.98081599999999958</c:v>
                </c:pt>
                <c:pt idx="3808">
                  <c:v>0.97824500000000503</c:v>
                </c:pt>
                <c:pt idx="3809">
                  <c:v>0.97570900000000504</c:v>
                </c:pt>
                <c:pt idx="3810">
                  <c:v>0.97314199999999995</c:v>
                </c:pt>
                <c:pt idx="3811">
                  <c:v>0.97066799999999998</c:v>
                </c:pt>
                <c:pt idx="3812">
                  <c:v>0.96809299999999998</c:v>
                </c:pt>
                <c:pt idx="3813">
                  <c:v>0.96556599999999959</c:v>
                </c:pt>
                <c:pt idx="3814">
                  <c:v>0.96296800000000005</c:v>
                </c:pt>
                <c:pt idx="3815">
                  <c:v>0.96043100000000003</c:v>
                </c:pt>
                <c:pt idx="3816">
                  <c:v>0.95787000000000388</c:v>
                </c:pt>
                <c:pt idx="3817">
                  <c:v>0.95535999999999999</c:v>
                </c:pt>
                <c:pt idx="3818">
                  <c:v>0.95278300000000005</c:v>
                </c:pt>
                <c:pt idx="3819">
                  <c:v>0.95031299999999508</c:v>
                </c:pt>
                <c:pt idx="3820">
                  <c:v>0.94770699999999997</c:v>
                </c:pt>
                <c:pt idx="3821">
                  <c:v>0.94518599999999997</c:v>
                </c:pt>
                <c:pt idx="3822">
                  <c:v>0.94250900000000004</c:v>
                </c:pt>
                <c:pt idx="3823">
                  <c:v>0.94006400000000001</c:v>
                </c:pt>
                <c:pt idx="3824">
                  <c:v>0.93748199999999959</c:v>
                </c:pt>
                <c:pt idx="3825">
                  <c:v>0.93492900000000434</c:v>
                </c:pt>
                <c:pt idx="3826">
                  <c:v>0.93238100000000002</c:v>
                </c:pt>
                <c:pt idx="3827">
                  <c:v>0.92978899999999998</c:v>
                </c:pt>
                <c:pt idx="3828">
                  <c:v>0.92722800000000005</c:v>
                </c:pt>
                <c:pt idx="3829">
                  <c:v>0.92462800000000434</c:v>
                </c:pt>
                <c:pt idx="3830">
                  <c:v>0.92203599999999997</c:v>
                </c:pt>
                <c:pt idx="3831">
                  <c:v>0.91945900000000003</c:v>
                </c:pt>
                <c:pt idx="3832">
                  <c:v>0.91691400000000001</c:v>
                </c:pt>
                <c:pt idx="3833">
                  <c:v>0.91435999999999951</c:v>
                </c:pt>
                <c:pt idx="3834">
                  <c:v>0.91175399999999951</c:v>
                </c:pt>
                <c:pt idx="3835">
                  <c:v>0.90920900000000004</c:v>
                </c:pt>
                <c:pt idx="3836">
                  <c:v>0.90664000000000411</c:v>
                </c:pt>
                <c:pt idx="3837">
                  <c:v>0.90399499999999999</c:v>
                </c:pt>
                <c:pt idx="3838">
                  <c:v>0.90148499999999565</c:v>
                </c:pt>
                <c:pt idx="3839">
                  <c:v>0.89885800000000005</c:v>
                </c:pt>
                <c:pt idx="3840">
                  <c:v>0.89625500000000002</c:v>
                </c:pt>
                <c:pt idx="3841">
                  <c:v>0.89367200000000002</c:v>
                </c:pt>
                <c:pt idx="3842">
                  <c:v>0.89094200000000001</c:v>
                </c:pt>
                <c:pt idx="3843">
                  <c:v>0.88855299999999426</c:v>
                </c:pt>
                <c:pt idx="3844">
                  <c:v>0.8859359999999995</c:v>
                </c:pt>
                <c:pt idx="3845">
                  <c:v>0.88338599999999956</c:v>
                </c:pt>
                <c:pt idx="3846">
                  <c:v>0.88078900000000004</c:v>
                </c:pt>
                <c:pt idx="3847">
                  <c:v>0.87820699999999996</c:v>
                </c:pt>
                <c:pt idx="3848">
                  <c:v>0.875556</c:v>
                </c:pt>
                <c:pt idx="3849">
                  <c:v>0.87298600000000004</c:v>
                </c:pt>
                <c:pt idx="3850">
                  <c:v>0.87043599999999999</c:v>
                </c:pt>
                <c:pt idx="3851">
                  <c:v>0.86775400000000502</c:v>
                </c:pt>
                <c:pt idx="3852">
                  <c:v>0.86519000000000434</c:v>
                </c:pt>
                <c:pt idx="3853">
                  <c:v>0.86266100000000434</c:v>
                </c:pt>
                <c:pt idx="3854">
                  <c:v>0.86000200000000004</c:v>
                </c:pt>
                <c:pt idx="3855">
                  <c:v>0.85743999999999998</c:v>
                </c:pt>
                <c:pt idx="3856">
                  <c:v>0.85480299999999998</c:v>
                </c:pt>
                <c:pt idx="3857">
                  <c:v>0.8522149999999995</c:v>
                </c:pt>
                <c:pt idx="3858">
                  <c:v>0.84963900000000503</c:v>
                </c:pt>
                <c:pt idx="3859">
                  <c:v>0.84691099999999997</c:v>
                </c:pt>
                <c:pt idx="3860">
                  <c:v>0.84443100000000004</c:v>
                </c:pt>
                <c:pt idx="3861">
                  <c:v>0.84180400000000388</c:v>
                </c:pt>
                <c:pt idx="3862">
                  <c:v>0.83917799999999998</c:v>
                </c:pt>
                <c:pt idx="3863">
                  <c:v>0.83660400000000434</c:v>
                </c:pt>
                <c:pt idx="3864">
                  <c:v>0.83398899999999998</c:v>
                </c:pt>
                <c:pt idx="3865">
                  <c:v>0.83132200000000001</c:v>
                </c:pt>
                <c:pt idx="3866">
                  <c:v>0.82870299999999997</c:v>
                </c:pt>
                <c:pt idx="3867">
                  <c:v>0.82641500000000001</c:v>
                </c:pt>
                <c:pt idx="3868">
                  <c:v>0.82346799999999565</c:v>
                </c:pt>
                <c:pt idx="3869">
                  <c:v>0.82092699999999996</c:v>
                </c:pt>
                <c:pt idx="3870">
                  <c:v>0.8183179999999961</c:v>
                </c:pt>
                <c:pt idx="3871">
                  <c:v>0.81570799999999999</c:v>
                </c:pt>
                <c:pt idx="3872">
                  <c:v>0.81305499999999997</c:v>
                </c:pt>
                <c:pt idx="3873">
                  <c:v>0.81040199999999996</c:v>
                </c:pt>
                <c:pt idx="3874">
                  <c:v>0.80784500000000503</c:v>
                </c:pt>
                <c:pt idx="3875">
                  <c:v>0.80513400000000002</c:v>
                </c:pt>
                <c:pt idx="3876">
                  <c:v>0.8025269999999961</c:v>
                </c:pt>
                <c:pt idx="3877">
                  <c:v>0.79995499999999997</c:v>
                </c:pt>
                <c:pt idx="3878">
                  <c:v>0.797315</c:v>
                </c:pt>
                <c:pt idx="3879">
                  <c:v>0.79466899999999996</c:v>
                </c:pt>
                <c:pt idx="3880">
                  <c:v>0.79212000000000005</c:v>
                </c:pt>
                <c:pt idx="3881">
                  <c:v>0.78937400000000002</c:v>
                </c:pt>
                <c:pt idx="3882">
                  <c:v>0.78682099999999999</c:v>
                </c:pt>
                <c:pt idx="3883">
                  <c:v>0.784192</c:v>
                </c:pt>
                <c:pt idx="3884">
                  <c:v>0.78151299999999313</c:v>
                </c:pt>
                <c:pt idx="3885">
                  <c:v>0.77893500000000504</c:v>
                </c:pt>
                <c:pt idx="3886">
                  <c:v>0.77630100000000435</c:v>
                </c:pt>
                <c:pt idx="3887">
                  <c:v>0.77364800000000811</c:v>
                </c:pt>
                <c:pt idx="3888">
                  <c:v>0.77102900000000585</c:v>
                </c:pt>
                <c:pt idx="3889">
                  <c:v>0.76832400000000434</c:v>
                </c:pt>
                <c:pt idx="3890">
                  <c:v>0.76574800000000698</c:v>
                </c:pt>
                <c:pt idx="3891">
                  <c:v>0.76309700000000502</c:v>
                </c:pt>
                <c:pt idx="3892">
                  <c:v>0.76044199999999995</c:v>
                </c:pt>
                <c:pt idx="3893">
                  <c:v>0.75776100000000435</c:v>
                </c:pt>
                <c:pt idx="3894">
                  <c:v>0.75513399999999997</c:v>
                </c:pt>
                <c:pt idx="3895">
                  <c:v>0.75258700000000001</c:v>
                </c:pt>
                <c:pt idx="3896">
                  <c:v>0.74992800000000504</c:v>
                </c:pt>
                <c:pt idx="3897">
                  <c:v>0.74729800000000435</c:v>
                </c:pt>
                <c:pt idx="3898">
                  <c:v>0.74458199999999997</c:v>
                </c:pt>
                <c:pt idx="3899">
                  <c:v>0.74194600000000388</c:v>
                </c:pt>
                <c:pt idx="3900">
                  <c:v>0.739263</c:v>
                </c:pt>
                <c:pt idx="3901">
                  <c:v>0.73671000000000064</c:v>
                </c:pt>
                <c:pt idx="3902">
                  <c:v>0.73410399999999998</c:v>
                </c:pt>
                <c:pt idx="3903">
                  <c:v>0.731456</c:v>
                </c:pt>
                <c:pt idx="3904">
                  <c:v>0.72876300000000005</c:v>
                </c:pt>
                <c:pt idx="3905">
                  <c:v>0.726163</c:v>
                </c:pt>
                <c:pt idx="3906">
                  <c:v>0.72353100000000004</c:v>
                </c:pt>
                <c:pt idx="3907">
                  <c:v>0.72086499999999998</c:v>
                </c:pt>
                <c:pt idx="3908">
                  <c:v>0.71816800000000003</c:v>
                </c:pt>
                <c:pt idx="3909">
                  <c:v>0.71559499999999998</c:v>
                </c:pt>
                <c:pt idx="3910">
                  <c:v>0.71293099999999998</c:v>
                </c:pt>
                <c:pt idx="3911">
                  <c:v>0.710287</c:v>
                </c:pt>
                <c:pt idx="3912">
                  <c:v>0.70766899999999999</c:v>
                </c:pt>
                <c:pt idx="3913">
                  <c:v>0.70497299999999996</c:v>
                </c:pt>
                <c:pt idx="3914">
                  <c:v>0.70232700000000003</c:v>
                </c:pt>
                <c:pt idx="3915">
                  <c:v>0.69974099999999995</c:v>
                </c:pt>
                <c:pt idx="3916">
                  <c:v>0.69707100000000388</c:v>
                </c:pt>
                <c:pt idx="3917">
                  <c:v>0.69439600000000001</c:v>
                </c:pt>
                <c:pt idx="3918">
                  <c:v>0.69177699999999998</c:v>
                </c:pt>
                <c:pt idx="3919">
                  <c:v>0.68910199999999999</c:v>
                </c:pt>
                <c:pt idx="3920">
                  <c:v>0.68643199999999949</c:v>
                </c:pt>
                <c:pt idx="3921">
                  <c:v>0.68396699999999611</c:v>
                </c:pt>
                <c:pt idx="3922">
                  <c:v>0.68125800000000003</c:v>
                </c:pt>
                <c:pt idx="3923">
                  <c:v>0.6785369999999995</c:v>
                </c:pt>
                <c:pt idx="3924">
                  <c:v>0.67594700000000585</c:v>
                </c:pt>
                <c:pt idx="3925">
                  <c:v>0.67317100000000585</c:v>
                </c:pt>
                <c:pt idx="3926">
                  <c:v>0.67055500000000434</c:v>
                </c:pt>
                <c:pt idx="3927">
                  <c:v>0.66780200000000434</c:v>
                </c:pt>
                <c:pt idx="3928">
                  <c:v>0.66520100000000504</c:v>
                </c:pt>
                <c:pt idx="3929">
                  <c:v>0.66253200000000001</c:v>
                </c:pt>
                <c:pt idx="3930">
                  <c:v>0.65991100000000502</c:v>
                </c:pt>
                <c:pt idx="3931">
                  <c:v>0.65728699999999951</c:v>
                </c:pt>
                <c:pt idx="3932">
                  <c:v>0.65462299999999995</c:v>
                </c:pt>
                <c:pt idx="3933">
                  <c:v>0.65195800000000503</c:v>
                </c:pt>
                <c:pt idx="3934">
                  <c:v>0.64929600000000065</c:v>
                </c:pt>
                <c:pt idx="3935">
                  <c:v>0.64662299999999995</c:v>
                </c:pt>
                <c:pt idx="3936">
                  <c:v>0.64398000000000388</c:v>
                </c:pt>
                <c:pt idx="3937">
                  <c:v>0.64129100000000516</c:v>
                </c:pt>
                <c:pt idx="3938">
                  <c:v>0.63864200000000504</c:v>
                </c:pt>
                <c:pt idx="3939">
                  <c:v>0.63595100000000504</c:v>
                </c:pt>
                <c:pt idx="3940">
                  <c:v>0.63331599999999999</c:v>
                </c:pt>
                <c:pt idx="3941">
                  <c:v>0.63064100000000856</c:v>
                </c:pt>
                <c:pt idx="3942">
                  <c:v>0.62800000000000433</c:v>
                </c:pt>
                <c:pt idx="3943">
                  <c:v>0.62531599999999998</c:v>
                </c:pt>
                <c:pt idx="3944">
                  <c:v>0.62258999999999998</c:v>
                </c:pt>
                <c:pt idx="3945">
                  <c:v>0.61991700000000005</c:v>
                </c:pt>
                <c:pt idx="3946">
                  <c:v>0.61729299999999998</c:v>
                </c:pt>
                <c:pt idx="3947">
                  <c:v>0.61462700000000503</c:v>
                </c:pt>
                <c:pt idx="3948">
                  <c:v>0.61199200000000065</c:v>
                </c:pt>
                <c:pt idx="3949">
                  <c:v>0.60931599999999997</c:v>
                </c:pt>
                <c:pt idx="3950">
                  <c:v>0.60656100000000002</c:v>
                </c:pt>
                <c:pt idx="3951">
                  <c:v>0.60400000000000065</c:v>
                </c:pt>
                <c:pt idx="3952">
                  <c:v>0.6013309999999995</c:v>
                </c:pt>
                <c:pt idx="3953">
                  <c:v>0.59864499999999998</c:v>
                </c:pt>
                <c:pt idx="3954">
                  <c:v>0.59599400000000002</c:v>
                </c:pt>
                <c:pt idx="3955">
                  <c:v>0.59328599999999565</c:v>
                </c:pt>
                <c:pt idx="3956">
                  <c:v>0.59062099999999951</c:v>
                </c:pt>
                <c:pt idx="3957">
                  <c:v>0.587947</c:v>
                </c:pt>
                <c:pt idx="3958">
                  <c:v>0.58524100000000001</c:v>
                </c:pt>
                <c:pt idx="3959">
                  <c:v>0.58259099999999553</c:v>
                </c:pt>
                <c:pt idx="3960">
                  <c:v>0.57988799999999996</c:v>
                </c:pt>
                <c:pt idx="3961">
                  <c:v>0.57722099999999998</c:v>
                </c:pt>
                <c:pt idx="3962">
                  <c:v>0.5745609999999961</c:v>
                </c:pt>
                <c:pt idx="3963">
                  <c:v>0.57183300000000004</c:v>
                </c:pt>
                <c:pt idx="3964">
                  <c:v>0.569156</c:v>
                </c:pt>
                <c:pt idx="3965">
                  <c:v>0.56651399999999497</c:v>
                </c:pt>
                <c:pt idx="3966">
                  <c:v>0.56383499999999998</c:v>
                </c:pt>
                <c:pt idx="3967">
                  <c:v>0.56113299999999611</c:v>
                </c:pt>
                <c:pt idx="3968">
                  <c:v>0.55844499999999997</c:v>
                </c:pt>
                <c:pt idx="3969">
                  <c:v>0.55576700000000001</c:v>
                </c:pt>
                <c:pt idx="3970">
                  <c:v>0.55305599999999999</c:v>
                </c:pt>
                <c:pt idx="3971">
                  <c:v>0.55036699999999428</c:v>
                </c:pt>
                <c:pt idx="3972">
                  <c:v>0.54771700000000001</c:v>
                </c:pt>
                <c:pt idx="3973">
                  <c:v>0.54498999999999997</c:v>
                </c:pt>
                <c:pt idx="3974">
                  <c:v>0.54252</c:v>
                </c:pt>
                <c:pt idx="3975">
                  <c:v>0.53939599999999999</c:v>
                </c:pt>
                <c:pt idx="3976">
                  <c:v>0.53692799999999996</c:v>
                </c:pt>
                <c:pt idx="3977">
                  <c:v>0.53424199999999999</c:v>
                </c:pt>
                <c:pt idx="3978">
                  <c:v>0.53149900000000005</c:v>
                </c:pt>
                <c:pt idx="3979">
                  <c:v>0.52881599999999951</c:v>
                </c:pt>
                <c:pt idx="3980">
                  <c:v>0.52612400000000004</c:v>
                </c:pt>
                <c:pt idx="3981">
                  <c:v>0.52344000000000002</c:v>
                </c:pt>
                <c:pt idx="3982">
                  <c:v>0.52074399999999998</c:v>
                </c:pt>
                <c:pt idx="3983">
                  <c:v>0.51804600000000001</c:v>
                </c:pt>
                <c:pt idx="3984">
                  <c:v>0.51535500000000001</c:v>
                </c:pt>
                <c:pt idx="3985">
                  <c:v>0.51265099999999997</c:v>
                </c:pt>
                <c:pt idx="3986">
                  <c:v>0.50995699999999611</c:v>
                </c:pt>
                <c:pt idx="3987">
                  <c:v>0.50725999999999949</c:v>
                </c:pt>
                <c:pt idx="3988">
                  <c:v>0.50457199999999958</c:v>
                </c:pt>
                <c:pt idx="3989">
                  <c:v>0.50187499999999996</c:v>
                </c:pt>
                <c:pt idx="3990">
                  <c:v>0.49918700000000032</c:v>
                </c:pt>
                <c:pt idx="3991">
                  <c:v>0.49644800000000194</c:v>
                </c:pt>
                <c:pt idx="3992">
                  <c:v>0.49377000000000032</c:v>
                </c:pt>
                <c:pt idx="3993">
                  <c:v>0.49104000000000031</c:v>
                </c:pt>
                <c:pt idx="3994">
                  <c:v>0.48836600000000252</c:v>
                </c:pt>
                <c:pt idx="3995">
                  <c:v>0.4856450000000001</c:v>
                </c:pt>
                <c:pt idx="3996">
                  <c:v>0.48291000000000217</c:v>
                </c:pt>
                <c:pt idx="3997">
                  <c:v>0.48022000000000031</c:v>
                </c:pt>
                <c:pt idx="3998">
                  <c:v>0.47751300000000002</c:v>
                </c:pt>
                <c:pt idx="3999">
                  <c:v>0.47478000000000031</c:v>
                </c:pt>
                <c:pt idx="4000">
                  <c:v>0.47206500000000001</c:v>
                </c:pt>
                <c:pt idx="4001">
                  <c:v>0.46935800000000188</c:v>
                </c:pt>
                <c:pt idx="4002">
                  <c:v>0.46664500000000003</c:v>
                </c:pt>
                <c:pt idx="4003">
                  <c:v>0.4639350000000001</c:v>
                </c:pt>
                <c:pt idx="4004">
                  <c:v>0.46122000000000002</c:v>
                </c:pt>
                <c:pt idx="4005">
                  <c:v>0.4584970000000001</c:v>
                </c:pt>
                <c:pt idx="4006">
                  <c:v>0.45577100000000004</c:v>
                </c:pt>
                <c:pt idx="4007">
                  <c:v>0.45304700000000003</c:v>
                </c:pt>
                <c:pt idx="4008">
                  <c:v>0.45038700000000031</c:v>
                </c:pt>
                <c:pt idx="4009">
                  <c:v>0.44754000000000005</c:v>
                </c:pt>
                <c:pt idx="4010">
                  <c:v>0.444942</c:v>
                </c:pt>
                <c:pt idx="4011">
                  <c:v>0.44218800000000008</c:v>
                </c:pt>
                <c:pt idx="4012">
                  <c:v>0.43950200000000211</c:v>
                </c:pt>
                <c:pt idx="4013">
                  <c:v>0.43677800000000194</c:v>
                </c:pt>
                <c:pt idx="4014">
                  <c:v>0.43405000000000032</c:v>
                </c:pt>
                <c:pt idx="4015">
                  <c:v>0.43133400000000038</c:v>
                </c:pt>
                <c:pt idx="4016">
                  <c:v>0.42860300000000001</c:v>
                </c:pt>
                <c:pt idx="4017">
                  <c:v>0.42589200000000038</c:v>
                </c:pt>
                <c:pt idx="4018">
                  <c:v>0.4231430000000001</c:v>
                </c:pt>
                <c:pt idx="4019">
                  <c:v>0.42046300000000031</c:v>
                </c:pt>
                <c:pt idx="4020">
                  <c:v>0.41776600000000008</c:v>
                </c:pt>
                <c:pt idx="4021">
                  <c:v>0.41503800000000002</c:v>
                </c:pt>
                <c:pt idx="4022">
                  <c:v>0.41235000000000038</c:v>
                </c:pt>
                <c:pt idx="4023">
                  <c:v>0.40962600000000032</c:v>
                </c:pt>
                <c:pt idx="4024">
                  <c:v>0.40689900000000001</c:v>
                </c:pt>
                <c:pt idx="4025">
                  <c:v>0.40409100000000003</c:v>
                </c:pt>
                <c:pt idx="4026">
                  <c:v>0.40141800000000138</c:v>
                </c:pt>
                <c:pt idx="4027">
                  <c:v>0.39869900000000008</c:v>
                </c:pt>
                <c:pt idx="4028">
                  <c:v>0.39599200000000218</c:v>
                </c:pt>
                <c:pt idx="4029">
                  <c:v>0.39355000000000218</c:v>
                </c:pt>
                <c:pt idx="4030">
                  <c:v>0.39055800000000251</c:v>
                </c:pt>
                <c:pt idx="4031">
                  <c:v>0.38783600000000223</c:v>
                </c:pt>
                <c:pt idx="4032">
                  <c:v>0.38509300000000002</c:v>
                </c:pt>
                <c:pt idx="4033">
                  <c:v>0.38235000000000252</c:v>
                </c:pt>
                <c:pt idx="4034">
                  <c:v>0.37960400000000138</c:v>
                </c:pt>
                <c:pt idx="4035">
                  <c:v>0.37686300000000206</c:v>
                </c:pt>
                <c:pt idx="4036">
                  <c:v>0.37413400000000002</c:v>
                </c:pt>
                <c:pt idx="4037">
                  <c:v>0.37139300000000008</c:v>
                </c:pt>
                <c:pt idx="4038">
                  <c:v>0.36865100000000001</c:v>
                </c:pt>
                <c:pt idx="4039">
                  <c:v>0.36591400000000252</c:v>
                </c:pt>
                <c:pt idx="4040">
                  <c:v>0.36316700000000002</c:v>
                </c:pt>
                <c:pt idx="4041">
                  <c:v>0.36042900000000194</c:v>
                </c:pt>
                <c:pt idx="4042">
                  <c:v>0.35769300000000004</c:v>
                </c:pt>
                <c:pt idx="4043">
                  <c:v>0.35494600000000032</c:v>
                </c:pt>
                <c:pt idx="4044">
                  <c:v>0.35225100000000004</c:v>
                </c:pt>
                <c:pt idx="4045">
                  <c:v>0.34950200000000031</c:v>
                </c:pt>
                <c:pt idx="4046">
                  <c:v>0.34674900000000003</c:v>
                </c:pt>
                <c:pt idx="4047">
                  <c:v>0.34401300000000001</c:v>
                </c:pt>
                <c:pt idx="4048">
                  <c:v>0.34138100000000032</c:v>
                </c:pt>
                <c:pt idx="4049">
                  <c:v>0.33859200000000211</c:v>
                </c:pt>
                <c:pt idx="4050">
                  <c:v>0.33581500000000297</c:v>
                </c:pt>
                <c:pt idx="4051">
                  <c:v>0.33306900000000211</c:v>
                </c:pt>
                <c:pt idx="4052">
                  <c:v>0.33026400000000194</c:v>
                </c:pt>
                <c:pt idx="4053">
                  <c:v>0.32759400000000038</c:v>
                </c:pt>
                <c:pt idx="4054">
                  <c:v>0.32482200000000389</c:v>
                </c:pt>
                <c:pt idx="4055">
                  <c:v>0.32207300000000194</c:v>
                </c:pt>
                <c:pt idx="4056">
                  <c:v>0.31931400000000354</c:v>
                </c:pt>
                <c:pt idx="4057">
                  <c:v>0.31657900000000194</c:v>
                </c:pt>
                <c:pt idx="4058">
                  <c:v>0.31382100000000251</c:v>
                </c:pt>
                <c:pt idx="4059">
                  <c:v>0.31102700000000194</c:v>
                </c:pt>
                <c:pt idx="4060">
                  <c:v>0.30837400000000303</c:v>
                </c:pt>
                <c:pt idx="4061">
                  <c:v>0.30557300000000032</c:v>
                </c:pt>
                <c:pt idx="4062">
                  <c:v>0.30280800000000252</c:v>
                </c:pt>
                <c:pt idx="4063">
                  <c:v>0.30007700000000032</c:v>
                </c:pt>
                <c:pt idx="4064">
                  <c:v>0.29729500000000003</c:v>
                </c:pt>
                <c:pt idx="4065">
                  <c:v>0.29456800000000088</c:v>
                </c:pt>
                <c:pt idx="4066">
                  <c:v>0.29180900000000032</c:v>
                </c:pt>
                <c:pt idx="4067">
                  <c:v>0.28905800000000031</c:v>
                </c:pt>
                <c:pt idx="4068">
                  <c:v>0.28631000000000217</c:v>
                </c:pt>
                <c:pt idx="4069">
                  <c:v>0.28355200000000008</c:v>
                </c:pt>
                <c:pt idx="4070">
                  <c:v>0.28079800000000005</c:v>
                </c:pt>
                <c:pt idx="4071">
                  <c:v>0.27804800000000002</c:v>
                </c:pt>
                <c:pt idx="4072">
                  <c:v>0.27530000000000032</c:v>
                </c:pt>
                <c:pt idx="4073">
                  <c:v>0.27254400000000001</c:v>
                </c:pt>
                <c:pt idx="4074">
                  <c:v>0.2697790000000001</c:v>
                </c:pt>
                <c:pt idx="4075">
                  <c:v>0.26702800000000032</c:v>
                </c:pt>
                <c:pt idx="4076">
                  <c:v>0.26427500000000004</c:v>
                </c:pt>
                <c:pt idx="4077">
                  <c:v>0.26152900000000001</c:v>
                </c:pt>
                <c:pt idx="4078">
                  <c:v>0.25878200000000001</c:v>
                </c:pt>
                <c:pt idx="4079">
                  <c:v>0.2560090000000001</c:v>
                </c:pt>
                <c:pt idx="4080">
                  <c:v>0.25326699999999996</c:v>
                </c:pt>
                <c:pt idx="4081">
                  <c:v>0.25054499999999996</c:v>
                </c:pt>
                <c:pt idx="4082">
                  <c:v>0.24777900000000044</c:v>
                </c:pt>
                <c:pt idx="4083">
                  <c:v>0.24491500000000169</c:v>
                </c:pt>
                <c:pt idx="4084">
                  <c:v>0.24227099999999999</c:v>
                </c:pt>
                <c:pt idx="4085">
                  <c:v>0.23953600000000044</c:v>
                </c:pt>
                <c:pt idx="4086">
                  <c:v>0.23678299999999999</c:v>
                </c:pt>
                <c:pt idx="4087">
                  <c:v>0.23403499999999999</c:v>
                </c:pt>
                <c:pt idx="4088">
                  <c:v>0.23126300000000041</c:v>
                </c:pt>
                <c:pt idx="4089">
                  <c:v>0.22852</c:v>
                </c:pt>
                <c:pt idx="4090">
                  <c:v>0.22576399999999999</c:v>
                </c:pt>
                <c:pt idx="4091">
                  <c:v>0.22301799999999999</c:v>
                </c:pt>
                <c:pt idx="4092">
                  <c:v>0.22026299999999999</c:v>
                </c:pt>
                <c:pt idx="4093">
                  <c:v>0.21749100000000157</c:v>
                </c:pt>
                <c:pt idx="4094">
                  <c:v>0.21474900000000177</c:v>
                </c:pt>
                <c:pt idx="4095">
                  <c:v>0.21197900000000044</c:v>
                </c:pt>
                <c:pt idx="4096">
                  <c:v>0.20923200000000103</c:v>
                </c:pt>
                <c:pt idx="4097">
                  <c:v>0.20648400000000044</c:v>
                </c:pt>
                <c:pt idx="4098">
                  <c:v>0.20371100000000103</c:v>
                </c:pt>
                <c:pt idx="4099">
                  <c:v>0.20096600000000117</c:v>
                </c:pt>
                <c:pt idx="4100">
                  <c:v>0.19821000000000041</c:v>
                </c:pt>
                <c:pt idx="4101">
                  <c:v>0.19544300000000117</c:v>
                </c:pt>
                <c:pt idx="4102">
                  <c:v>0.19274400000000041</c:v>
                </c:pt>
                <c:pt idx="4103">
                  <c:v>0.18986100000000103</c:v>
                </c:pt>
                <c:pt idx="4104">
                  <c:v>0.18718699999999999</c:v>
                </c:pt>
                <c:pt idx="4105">
                  <c:v>0.18443100000000137</c:v>
                </c:pt>
                <c:pt idx="4106">
                  <c:v>0.18169099999999999</c:v>
                </c:pt>
                <c:pt idx="4107">
                  <c:v>0.17893200000000117</c:v>
                </c:pt>
                <c:pt idx="4108">
                  <c:v>0.17615</c:v>
                </c:pt>
                <c:pt idx="4109">
                  <c:v>0.17342900000000044</c:v>
                </c:pt>
                <c:pt idx="4110">
                  <c:v>0.17067399999999988</c:v>
                </c:pt>
                <c:pt idx="4111">
                  <c:v>0.16791500000000117</c:v>
                </c:pt>
                <c:pt idx="4112">
                  <c:v>0.165157</c:v>
                </c:pt>
                <c:pt idx="4113">
                  <c:v>0.16240900000000041</c:v>
                </c:pt>
                <c:pt idx="4114">
                  <c:v>0.15964300000000117</c:v>
                </c:pt>
                <c:pt idx="4115">
                  <c:v>0.15689500000000117</c:v>
                </c:pt>
                <c:pt idx="4116">
                  <c:v>0.15413499999999999</c:v>
                </c:pt>
                <c:pt idx="4117">
                  <c:v>0.15137999999999999</c:v>
                </c:pt>
                <c:pt idx="4118">
                  <c:v>0.148621</c:v>
                </c:pt>
                <c:pt idx="4119">
                  <c:v>0.145872</c:v>
                </c:pt>
                <c:pt idx="4120">
                  <c:v>0.143125</c:v>
                </c:pt>
                <c:pt idx="4121">
                  <c:v>0.14034800000000044</c:v>
                </c:pt>
                <c:pt idx="4122">
                  <c:v>0.13761300000000001</c:v>
                </c:pt>
                <c:pt idx="4123">
                  <c:v>0.13485900000000001</c:v>
                </c:pt>
                <c:pt idx="4124">
                  <c:v>0.13209199999999999</c:v>
                </c:pt>
                <c:pt idx="4125">
                  <c:v>0.12934399999999999</c:v>
                </c:pt>
                <c:pt idx="4126">
                  <c:v>0.126584</c:v>
                </c:pt>
                <c:pt idx="4127">
                  <c:v>0.12383300000000012</c:v>
                </c:pt>
                <c:pt idx="4128">
                  <c:v>0.12107500000000022</c:v>
                </c:pt>
                <c:pt idx="4129">
                  <c:v>0.11831999999999937</c:v>
                </c:pt>
                <c:pt idx="4130">
                  <c:v>0.11555700000000001</c:v>
                </c:pt>
                <c:pt idx="4131">
                  <c:v>0.112801</c:v>
                </c:pt>
                <c:pt idx="4132">
                  <c:v>0.11004899999999934</c:v>
                </c:pt>
                <c:pt idx="4133">
                  <c:v>0.10726600000000097</c:v>
                </c:pt>
                <c:pt idx="4134">
                  <c:v>0.10454300000000002</c:v>
                </c:pt>
                <c:pt idx="4135">
                  <c:v>0.10179000000000063</c:v>
                </c:pt>
                <c:pt idx="4136">
                  <c:v>9.9033000000000024E-2</c:v>
                </c:pt>
                <c:pt idx="4137">
                  <c:v>9.6281400000000031E-2</c:v>
                </c:pt>
                <c:pt idx="4138">
                  <c:v>9.3527800000001229E-2</c:v>
                </c:pt>
                <c:pt idx="4139">
                  <c:v>9.0770600000000007E-2</c:v>
                </c:pt>
                <c:pt idx="4140">
                  <c:v>8.8026500000000868E-2</c:v>
                </c:pt>
                <c:pt idx="4141">
                  <c:v>8.5277400000000003E-2</c:v>
                </c:pt>
                <c:pt idx="4142">
                  <c:v>8.2526100000000047E-2</c:v>
                </c:pt>
                <c:pt idx="4143">
                  <c:v>7.9765800000000123E-2</c:v>
                </c:pt>
                <c:pt idx="4144">
                  <c:v>7.7013400000000606E-2</c:v>
                </c:pt>
                <c:pt idx="4145">
                  <c:v>7.42752E-2</c:v>
                </c:pt>
                <c:pt idx="4146">
                  <c:v>7.1516899999999994E-2</c:v>
                </c:pt>
                <c:pt idx="4147">
                  <c:v>6.8770499999999998E-2</c:v>
                </c:pt>
                <c:pt idx="4148">
                  <c:v>6.60192E-2</c:v>
                </c:pt>
                <c:pt idx="4149">
                  <c:v>6.3275300000000007E-2</c:v>
                </c:pt>
                <c:pt idx="4150">
                  <c:v>6.0530399999999998E-2</c:v>
                </c:pt>
                <c:pt idx="4151">
                  <c:v>5.74415E-2</c:v>
                </c:pt>
                <c:pt idx="4152">
                  <c:v>5.4981800000000004E-2</c:v>
                </c:pt>
                <c:pt idx="4153">
                  <c:v>5.2255700000000002E-2</c:v>
                </c:pt>
                <c:pt idx="4154">
                  <c:v>4.9484700000000034E-2</c:v>
                </c:pt>
                <c:pt idx="4155">
                  <c:v>4.6737000000000022E-2</c:v>
                </c:pt>
                <c:pt idx="4156">
                  <c:v>4.3990000000000022E-2</c:v>
                </c:pt>
                <c:pt idx="4157">
                  <c:v>4.1242499999999988E-2</c:v>
                </c:pt>
                <c:pt idx="4158">
                  <c:v>3.8495099999999997E-2</c:v>
                </c:pt>
                <c:pt idx="4159">
                  <c:v>3.5744100000000001E-2</c:v>
                </c:pt>
                <c:pt idx="4160">
                  <c:v>3.3007200000000042E-2</c:v>
                </c:pt>
                <c:pt idx="4161">
                  <c:v>3.0286899999999999E-2</c:v>
                </c:pt>
                <c:pt idx="4162">
                  <c:v>2.7527300000000011E-2</c:v>
                </c:pt>
                <c:pt idx="4163">
                  <c:v>2.4773099999999999E-2</c:v>
                </c:pt>
                <c:pt idx="4164">
                  <c:v>2.203830000000025E-2</c:v>
                </c:pt>
                <c:pt idx="4165">
                  <c:v>1.9300600000000126E-2</c:v>
                </c:pt>
                <c:pt idx="4166">
                  <c:v>1.6552999999999998E-2</c:v>
                </c:pt>
                <c:pt idx="4167">
                  <c:v>1.3815300000000001E-2</c:v>
                </c:pt>
                <c:pt idx="4168">
                  <c:v>1.1088000000000001E-2</c:v>
                </c:pt>
                <c:pt idx="4169">
                  <c:v>8.3143300000000208E-3</c:v>
                </c:pt>
                <c:pt idx="4170">
                  <c:v>5.5811500000000104E-3</c:v>
                </c:pt>
                <c:pt idx="4171">
                  <c:v>2.8380900000000001E-3</c:v>
                </c:pt>
                <c:pt idx="4172">
                  <c:v>5.535410000000046E-5</c:v>
                </c:pt>
                <c:pt idx="4173">
                  <c:v>-2.6367000000000001E-3</c:v>
                </c:pt>
                <c:pt idx="4174">
                  <c:v>-5.3629699999999999E-3</c:v>
                </c:pt>
                <c:pt idx="4175">
                  <c:v>-8.1030500000000005E-3</c:v>
                </c:pt>
                <c:pt idx="4176">
                  <c:v>-1.08526E-2</c:v>
                </c:pt>
                <c:pt idx="4177">
                  <c:v>-1.3590000000000001E-2</c:v>
                </c:pt>
                <c:pt idx="4178">
                  <c:v>-1.632350000000014E-2</c:v>
                </c:pt>
                <c:pt idx="4179">
                  <c:v>-1.9053799999999999E-2</c:v>
                </c:pt>
                <c:pt idx="4180">
                  <c:v>-2.1779200000000214E-2</c:v>
                </c:pt>
                <c:pt idx="4181">
                  <c:v>-2.4501499999999989E-2</c:v>
                </c:pt>
                <c:pt idx="4182">
                  <c:v>-2.7285600000000243E-2</c:v>
                </c:pt>
                <c:pt idx="4183">
                  <c:v>-2.99706E-2</c:v>
                </c:pt>
                <c:pt idx="4184">
                  <c:v>-3.2698800000000042E-2</c:v>
                </c:pt>
                <c:pt idx="4185">
                  <c:v>-3.5432200000000212E-2</c:v>
                </c:pt>
                <c:pt idx="4186">
                  <c:v>-3.8162300000000003E-2</c:v>
                </c:pt>
                <c:pt idx="4187">
                  <c:v>-4.0884200000000023E-2</c:v>
                </c:pt>
                <c:pt idx="4188">
                  <c:v>-4.3602599999999998E-2</c:v>
                </c:pt>
                <c:pt idx="4189">
                  <c:v>-4.6337000000000024E-2</c:v>
                </c:pt>
                <c:pt idx="4190">
                  <c:v>-4.9053300000000022E-2</c:v>
                </c:pt>
                <c:pt idx="4191">
                  <c:v>-5.1818300000000012E-2</c:v>
                </c:pt>
                <c:pt idx="4192">
                  <c:v>-5.4358700000000114E-2</c:v>
                </c:pt>
                <c:pt idx="4193">
                  <c:v>-5.7218600000000133E-2</c:v>
                </c:pt>
                <c:pt idx="4194">
                  <c:v>-5.9940800000000002E-2</c:v>
                </c:pt>
                <c:pt idx="4195">
                  <c:v>-6.2648700000000002E-2</c:v>
                </c:pt>
                <c:pt idx="4196">
                  <c:v>-6.5377199999999996E-2</c:v>
                </c:pt>
                <c:pt idx="4197">
                  <c:v>-6.810670000000002E-2</c:v>
                </c:pt>
                <c:pt idx="4198">
                  <c:v>-7.0818600000000134E-2</c:v>
                </c:pt>
                <c:pt idx="4199">
                  <c:v>-7.3547699999999994E-2</c:v>
                </c:pt>
                <c:pt idx="4200">
                  <c:v>-7.6346999999999998E-2</c:v>
                </c:pt>
                <c:pt idx="4201">
                  <c:v>-7.8988500000000003E-2</c:v>
                </c:pt>
                <c:pt idx="4202">
                  <c:v>-8.1712300000000002E-2</c:v>
                </c:pt>
                <c:pt idx="4203">
                  <c:v>-8.4432300000000002E-2</c:v>
                </c:pt>
                <c:pt idx="4204">
                  <c:v>-8.7137500000000007E-2</c:v>
                </c:pt>
                <c:pt idx="4205">
                  <c:v>-8.9839500000000044E-2</c:v>
                </c:pt>
                <c:pt idx="4206">
                  <c:v>-9.2568200000000003E-2</c:v>
                </c:pt>
                <c:pt idx="4207">
                  <c:v>-9.5282400000000031E-2</c:v>
                </c:pt>
                <c:pt idx="4208">
                  <c:v>-9.7988400000000031E-2</c:v>
                </c:pt>
                <c:pt idx="4209">
                  <c:v>-0.10070100000000012</c:v>
                </c:pt>
                <c:pt idx="4210">
                  <c:v>-0.10340000000000002</c:v>
                </c:pt>
                <c:pt idx="4211">
                  <c:v>-0.106118</c:v>
                </c:pt>
                <c:pt idx="4212">
                  <c:v>-0.10882100000000022</c:v>
                </c:pt>
                <c:pt idx="4213">
                  <c:v>-0.111528</c:v>
                </c:pt>
                <c:pt idx="4214">
                  <c:v>-0.11424400000000012</c:v>
                </c:pt>
                <c:pt idx="4215">
                  <c:v>-0.11694499999999998</c:v>
                </c:pt>
                <c:pt idx="4216">
                  <c:v>-0.11966000000000022</c:v>
                </c:pt>
                <c:pt idx="4217">
                  <c:v>-0.12236200000000012</c:v>
                </c:pt>
                <c:pt idx="4218">
                  <c:v>-0.125059</c:v>
                </c:pt>
                <c:pt idx="4219">
                  <c:v>-0.12776199999999999</c:v>
                </c:pt>
                <c:pt idx="4220">
                  <c:v>-0.13045999999999999</c:v>
                </c:pt>
                <c:pt idx="4221">
                  <c:v>-0.13317699999999988</c:v>
                </c:pt>
                <c:pt idx="4222">
                  <c:v>-0.13584700000000041</c:v>
                </c:pt>
                <c:pt idx="4223">
                  <c:v>-0.13855700000000001</c:v>
                </c:pt>
                <c:pt idx="4224">
                  <c:v>-0.14124700000000137</c:v>
                </c:pt>
                <c:pt idx="4225">
                  <c:v>-0.14393600000000117</c:v>
                </c:pt>
                <c:pt idx="4226">
                  <c:v>-0.14662500000000001</c:v>
                </c:pt>
                <c:pt idx="4227">
                  <c:v>-0.14932000000000001</c:v>
                </c:pt>
                <c:pt idx="4228">
                  <c:v>-0.15203000000000041</c:v>
                </c:pt>
                <c:pt idx="4229">
                  <c:v>-0.15472300000000044</c:v>
                </c:pt>
                <c:pt idx="4230">
                  <c:v>-0.15740000000000137</c:v>
                </c:pt>
                <c:pt idx="4231">
                  <c:v>-0.16009000000000001</c:v>
                </c:pt>
                <c:pt idx="4232">
                  <c:v>-0.16278000000000001</c:v>
                </c:pt>
                <c:pt idx="4233">
                  <c:v>-0.16546300000000044</c:v>
                </c:pt>
                <c:pt idx="4234">
                  <c:v>-0.16814599999999999</c:v>
                </c:pt>
                <c:pt idx="4235">
                  <c:v>-0.170822</c:v>
                </c:pt>
                <c:pt idx="4236">
                  <c:v>-0.17352100000000001</c:v>
                </c:pt>
                <c:pt idx="4237">
                  <c:v>-0.17621000000000117</c:v>
                </c:pt>
                <c:pt idx="4238">
                  <c:v>-0.17889200000000041</c:v>
                </c:pt>
                <c:pt idx="4239">
                  <c:v>-0.18157400000000001</c:v>
                </c:pt>
                <c:pt idx="4240">
                  <c:v>-0.18425200000000044</c:v>
                </c:pt>
                <c:pt idx="4241">
                  <c:v>-0.18693100000000137</c:v>
                </c:pt>
                <c:pt idx="4242">
                  <c:v>-0.18960600000000041</c:v>
                </c:pt>
                <c:pt idx="4243">
                  <c:v>-0.19228400000000001</c:v>
                </c:pt>
                <c:pt idx="4244">
                  <c:v>-0.19496400000000041</c:v>
                </c:pt>
                <c:pt idx="4245">
                  <c:v>-0.19763700000000001</c:v>
                </c:pt>
                <c:pt idx="4246">
                  <c:v>-0.200323</c:v>
                </c:pt>
                <c:pt idx="4247">
                  <c:v>-0.20299100000000114</c:v>
                </c:pt>
                <c:pt idx="4248">
                  <c:v>-0.205654</c:v>
                </c:pt>
                <c:pt idx="4249">
                  <c:v>-0.20832400000000001</c:v>
                </c:pt>
                <c:pt idx="4250">
                  <c:v>-0.21099100000000137</c:v>
                </c:pt>
                <c:pt idx="4251">
                  <c:v>-0.21371000000000137</c:v>
                </c:pt>
                <c:pt idx="4252">
                  <c:v>-0.21634100000000117</c:v>
                </c:pt>
                <c:pt idx="4253">
                  <c:v>-0.21900200000000103</c:v>
                </c:pt>
                <c:pt idx="4254">
                  <c:v>-0.221668</c:v>
                </c:pt>
                <c:pt idx="4255">
                  <c:v>-0.224328</c:v>
                </c:pt>
                <c:pt idx="4256">
                  <c:v>-0.22698499999999999</c:v>
                </c:pt>
                <c:pt idx="4257">
                  <c:v>-0.22966400000000001</c:v>
                </c:pt>
                <c:pt idx="4258">
                  <c:v>-0.23231900000000041</c:v>
                </c:pt>
                <c:pt idx="4259">
                  <c:v>-0.23497999999999999</c:v>
                </c:pt>
                <c:pt idx="4260">
                  <c:v>-0.23764800000000041</c:v>
                </c:pt>
                <c:pt idx="4261">
                  <c:v>-0.24029900000000137</c:v>
                </c:pt>
                <c:pt idx="4262">
                  <c:v>-0.24296800000000157</c:v>
                </c:pt>
                <c:pt idx="4263">
                  <c:v>-0.24562600000000001</c:v>
                </c:pt>
                <c:pt idx="4264">
                  <c:v>-0.24826600000000132</c:v>
                </c:pt>
                <c:pt idx="4265">
                  <c:v>-0.25092400000000031</c:v>
                </c:pt>
                <c:pt idx="4266">
                  <c:v>-0.25358600000000031</c:v>
                </c:pt>
                <c:pt idx="4267">
                  <c:v>-0.25623799999999997</c:v>
                </c:pt>
                <c:pt idx="4268">
                  <c:v>-0.25889600000000002</c:v>
                </c:pt>
                <c:pt idx="4269">
                  <c:v>-0.26154700000000003</c:v>
                </c:pt>
                <c:pt idx="4270">
                  <c:v>-0.26420400000000005</c:v>
                </c:pt>
                <c:pt idx="4271">
                  <c:v>-0.266849</c:v>
                </c:pt>
                <c:pt idx="4272">
                  <c:v>-0.26949200000000001</c:v>
                </c:pt>
                <c:pt idx="4273">
                  <c:v>-0.272146</c:v>
                </c:pt>
                <c:pt idx="4274">
                  <c:v>-0.27479099999999995</c:v>
                </c:pt>
                <c:pt idx="4275">
                  <c:v>-0.27742800000000217</c:v>
                </c:pt>
                <c:pt idx="4276">
                  <c:v>-0.28007600000000032</c:v>
                </c:pt>
                <c:pt idx="4277">
                  <c:v>-0.28268900000000002</c:v>
                </c:pt>
                <c:pt idx="4278">
                  <c:v>-0.28530000000000194</c:v>
                </c:pt>
                <c:pt idx="4279">
                  <c:v>-0.28802500000000031</c:v>
                </c:pt>
                <c:pt idx="4280">
                  <c:v>-0.290634</c:v>
                </c:pt>
                <c:pt idx="4281">
                  <c:v>-0.29323400000000005</c:v>
                </c:pt>
                <c:pt idx="4282">
                  <c:v>-0.29591700000000032</c:v>
                </c:pt>
                <c:pt idx="4283">
                  <c:v>-0.29852900000000032</c:v>
                </c:pt>
                <c:pt idx="4284">
                  <c:v>-0.30117600000000194</c:v>
                </c:pt>
                <c:pt idx="4285">
                  <c:v>-0.30379700000000004</c:v>
                </c:pt>
                <c:pt idx="4286">
                  <c:v>-0.30646000000000218</c:v>
                </c:pt>
                <c:pt idx="4287">
                  <c:v>-0.30907600000000252</c:v>
                </c:pt>
                <c:pt idx="4288">
                  <c:v>-0.31171400000000032</c:v>
                </c:pt>
                <c:pt idx="4289">
                  <c:v>-0.31436000000000291</c:v>
                </c:pt>
                <c:pt idx="4290">
                  <c:v>-0.31697300000000217</c:v>
                </c:pt>
                <c:pt idx="4291">
                  <c:v>-0.319608000000002</c:v>
                </c:pt>
                <c:pt idx="4292">
                  <c:v>-0.32221200000000194</c:v>
                </c:pt>
                <c:pt idx="4293">
                  <c:v>-0.32486200000000343</c:v>
                </c:pt>
                <c:pt idx="4294">
                  <c:v>-0.32747400000000354</c:v>
                </c:pt>
                <c:pt idx="4295">
                  <c:v>-0.33009300000000008</c:v>
                </c:pt>
                <c:pt idx="4296">
                  <c:v>-0.33273800000000031</c:v>
                </c:pt>
                <c:pt idx="4297">
                  <c:v>-0.33533800000000252</c:v>
                </c:pt>
                <c:pt idx="4298">
                  <c:v>-0.33797200000000355</c:v>
                </c:pt>
                <c:pt idx="4299">
                  <c:v>-0.34056600000000031</c:v>
                </c:pt>
                <c:pt idx="4300">
                  <c:v>-0.34320000000000001</c:v>
                </c:pt>
                <c:pt idx="4301">
                  <c:v>-0.34580900000000031</c:v>
                </c:pt>
                <c:pt idx="4302">
                  <c:v>-0.34842500000000032</c:v>
                </c:pt>
                <c:pt idx="4303">
                  <c:v>-0.351045</c:v>
                </c:pt>
                <c:pt idx="4304">
                  <c:v>-0.35366200000000031</c:v>
                </c:pt>
                <c:pt idx="4305">
                  <c:v>-0.35627700000000001</c:v>
                </c:pt>
                <c:pt idx="4306">
                  <c:v>-0.35887800000000292</c:v>
                </c:pt>
                <c:pt idx="4307">
                  <c:v>-0.36148300000000194</c:v>
                </c:pt>
                <c:pt idx="4308">
                  <c:v>-0.36408200000000251</c:v>
                </c:pt>
                <c:pt idx="4309">
                  <c:v>-0.36671200000000032</c:v>
                </c:pt>
                <c:pt idx="4310">
                  <c:v>-0.36931700000000217</c:v>
                </c:pt>
                <c:pt idx="4311">
                  <c:v>-0.37190300000000032</c:v>
                </c:pt>
                <c:pt idx="4312">
                  <c:v>-0.37451500000000032</c:v>
                </c:pt>
                <c:pt idx="4313">
                  <c:v>-0.37709900000000002</c:v>
                </c:pt>
                <c:pt idx="4314">
                  <c:v>-0.37969600000000031</c:v>
                </c:pt>
                <c:pt idx="4315">
                  <c:v>-0.38230800000000298</c:v>
                </c:pt>
                <c:pt idx="4316">
                  <c:v>-0.38490200000000252</c:v>
                </c:pt>
                <c:pt idx="4317">
                  <c:v>-0.38750100000000032</c:v>
                </c:pt>
                <c:pt idx="4318">
                  <c:v>-0.39009200000000038</c:v>
                </c:pt>
                <c:pt idx="4319">
                  <c:v>-0.39268400000000292</c:v>
                </c:pt>
                <c:pt idx="4320">
                  <c:v>-0.39527700000000032</c:v>
                </c:pt>
                <c:pt idx="4321">
                  <c:v>-0.39786200000000355</c:v>
                </c:pt>
                <c:pt idx="4322">
                  <c:v>-0.40047400000000088</c:v>
                </c:pt>
                <c:pt idx="4323">
                  <c:v>-0.4030450000000001</c:v>
                </c:pt>
                <c:pt idx="4324">
                  <c:v>-0.40565100000000004</c:v>
                </c:pt>
                <c:pt idx="4325">
                  <c:v>-0.4082110000000001</c:v>
                </c:pt>
                <c:pt idx="4326">
                  <c:v>-0.41080700000000031</c:v>
                </c:pt>
                <c:pt idx="4327">
                  <c:v>-0.41340700000000002</c:v>
                </c:pt>
                <c:pt idx="4328">
                  <c:v>-0.41598300000000032</c:v>
                </c:pt>
                <c:pt idx="4329">
                  <c:v>-0.41857200000000194</c:v>
                </c:pt>
                <c:pt idx="4330">
                  <c:v>-0.42116600000000032</c:v>
                </c:pt>
                <c:pt idx="4331">
                  <c:v>-0.42374300000000004</c:v>
                </c:pt>
                <c:pt idx="4332">
                  <c:v>-0.42634600000000195</c:v>
                </c:pt>
                <c:pt idx="4333">
                  <c:v>-0.42892700000000195</c:v>
                </c:pt>
                <c:pt idx="4334">
                  <c:v>-0.43150900000000031</c:v>
                </c:pt>
                <c:pt idx="4335">
                  <c:v>-0.43408700000000194</c:v>
                </c:pt>
                <c:pt idx="4336">
                  <c:v>-0.43665100000000001</c:v>
                </c:pt>
                <c:pt idx="4337">
                  <c:v>-0.43928700000000032</c:v>
                </c:pt>
                <c:pt idx="4338">
                  <c:v>-0.44187700000000002</c:v>
                </c:pt>
                <c:pt idx="4339">
                  <c:v>-0.44444500000000003</c:v>
                </c:pt>
                <c:pt idx="4340">
                  <c:v>-0.447073</c:v>
                </c:pt>
                <c:pt idx="4341">
                  <c:v>-0.44964699999999996</c:v>
                </c:pt>
                <c:pt idx="4342">
                  <c:v>-0.45222999999999997</c:v>
                </c:pt>
                <c:pt idx="4343">
                  <c:v>-0.45480600000000032</c:v>
                </c:pt>
                <c:pt idx="4344">
                  <c:v>-0.45739400000000002</c:v>
                </c:pt>
                <c:pt idx="4345">
                  <c:v>-0.45996900000000002</c:v>
                </c:pt>
                <c:pt idx="4346">
                  <c:v>-0.46257800000000032</c:v>
                </c:pt>
                <c:pt idx="4347">
                  <c:v>-0.46516600000000002</c:v>
                </c:pt>
                <c:pt idx="4348">
                  <c:v>-0.467752</c:v>
                </c:pt>
                <c:pt idx="4349">
                  <c:v>-0.470333</c:v>
                </c:pt>
                <c:pt idx="4350">
                  <c:v>-0.47292400000000218</c:v>
                </c:pt>
                <c:pt idx="4351">
                  <c:v>-0.47550600000000032</c:v>
                </c:pt>
                <c:pt idx="4352">
                  <c:v>-0.47812400000000038</c:v>
                </c:pt>
                <c:pt idx="4353">
                  <c:v>-0.48070400000000002</c:v>
                </c:pt>
                <c:pt idx="4354">
                  <c:v>-0.48324400000000001</c:v>
                </c:pt>
                <c:pt idx="4355">
                  <c:v>-0.48583700000000002</c:v>
                </c:pt>
                <c:pt idx="4356">
                  <c:v>-0.48841300000000032</c:v>
                </c:pt>
                <c:pt idx="4357">
                  <c:v>-0.49100400000000038</c:v>
                </c:pt>
                <c:pt idx="4358">
                  <c:v>-0.49363600000000002</c:v>
                </c:pt>
                <c:pt idx="4359">
                  <c:v>-0.49622700000000008</c:v>
                </c:pt>
                <c:pt idx="4360">
                  <c:v>-0.49884200000000217</c:v>
                </c:pt>
                <c:pt idx="4361">
                  <c:v>-0.501475</c:v>
                </c:pt>
                <c:pt idx="4362">
                  <c:v>-0.50411099999999565</c:v>
                </c:pt>
                <c:pt idx="4363">
                  <c:v>-0.50675800000000004</c:v>
                </c:pt>
                <c:pt idx="4364">
                  <c:v>-0.50941299999999301</c:v>
                </c:pt>
                <c:pt idx="4365">
                  <c:v>-0.51210100000000003</c:v>
                </c:pt>
                <c:pt idx="4366">
                  <c:v>-0.51480899999999996</c:v>
                </c:pt>
                <c:pt idx="4367">
                  <c:v>-0.51749999999999996</c:v>
                </c:pt>
                <c:pt idx="4368">
                  <c:v>-0.5202059999999995</c:v>
                </c:pt>
                <c:pt idx="4369">
                  <c:v>-0.52296299999999496</c:v>
                </c:pt>
                <c:pt idx="4370">
                  <c:v>-0.52569800000000388</c:v>
                </c:pt>
                <c:pt idx="4371">
                  <c:v>-0.52850799999999565</c:v>
                </c:pt>
                <c:pt idx="4372">
                  <c:v>-0.53139199999999998</c:v>
                </c:pt>
                <c:pt idx="4373">
                  <c:v>-0.53428100000000001</c:v>
                </c:pt>
                <c:pt idx="4374">
                  <c:v>-0.53714099999999998</c:v>
                </c:pt>
                <c:pt idx="4375">
                  <c:v>-0.54014200000000001</c:v>
                </c:pt>
                <c:pt idx="4376">
                  <c:v>-0.54284399999999999</c:v>
                </c:pt>
                <c:pt idx="4377">
                  <c:v>-0.54570099999999999</c:v>
                </c:pt>
                <c:pt idx="4378">
                  <c:v>-0.548543</c:v>
                </c:pt>
                <c:pt idx="4379">
                  <c:v>-0.55131699999999495</c:v>
                </c:pt>
                <c:pt idx="4380">
                  <c:v>-0.5541779999999995</c:v>
                </c:pt>
                <c:pt idx="4381">
                  <c:v>-0.55696599999999996</c:v>
                </c:pt>
                <c:pt idx="4382">
                  <c:v>-0.55992699999999951</c:v>
                </c:pt>
                <c:pt idx="4383">
                  <c:v>-0.56284500000000504</c:v>
                </c:pt>
                <c:pt idx="4384">
                  <c:v>-0.5656679999999995</c:v>
                </c:pt>
                <c:pt idx="4385">
                  <c:v>-0.56876199999999999</c:v>
                </c:pt>
                <c:pt idx="4386">
                  <c:v>-0.57172600000000062</c:v>
                </c:pt>
                <c:pt idx="4387">
                  <c:v>-0.57474300000000433</c:v>
                </c:pt>
                <c:pt idx="4388">
                  <c:v>-0.57770100000000435</c:v>
                </c:pt>
                <c:pt idx="4389">
                  <c:v>-0.58074899999999996</c:v>
                </c:pt>
                <c:pt idx="4390">
                  <c:v>-0.58383399999999519</c:v>
                </c:pt>
                <c:pt idx="4391">
                  <c:v>-0.58693099999999565</c:v>
                </c:pt>
                <c:pt idx="4392">
                  <c:v>-0.59025399999999495</c:v>
                </c:pt>
                <c:pt idx="4393">
                  <c:v>-0.59328599999999565</c:v>
                </c:pt>
                <c:pt idx="4394">
                  <c:v>-0.59638399999999425</c:v>
                </c:pt>
                <c:pt idx="4395">
                  <c:v>-0.599769</c:v>
                </c:pt>
                <c:pt idx="4396">
                  <c:v>-0.60298700000000005</c:v>
                </c:pt>
                <c:pt idx="4397">
                  <c:v>-0.60629299999999997</c:v>
                </c:pt>
                <c:pt idx="4398">
                  <c:v>-0.60977700000000434</c:v>
                </c:pt>
                <c:pt idx="4399">
                  <c:v>-0.61327200000000004</c:v>
                </c:pt>
                <c:pt idx="4400">
                  <c:v>-0.61675100000000505</c:v>
                </c:pt>
                <c:pt idx="4401">
                  <c:v>-0.62047200000000002</c:v>
                </c:pt>
                <c:pt idx="4402">
                  <c:v>-0.62392900000000584</c:v>
                </c:pt>
                <c:pt idx="4403">
                  <c:v>-0.62739800000000434</c:v>
                </c:pt>
                <c:pt idx="4404">
                  <c:v>-0.63129000000000435</c:v>
                </c:pt>
                <c:pt idx="4405">
                  <c:v>-0.63488400000000433</c:v>
                </c:pt>
                <c:pt idx="4406">
                  <c:v>-0.63845099999999999</c:v>
                </c:pt>
                <c:pt idx="4407">
                  <c:v>-0.64253899999999997</c:v>
                </c:pt>
                <c:pt idx="4408">
                  <c:v>-0.64641800000000005</c:v>
                </c:pt>
                <c:pt idx="4409">
                  <c:v>-0.65023200000000003</c:v>
                </c:pt>
                <c:pt idx="4410">
                  <c:v>-0.65416700000000005</c:v>
                </c:pt>
                <c:pt idx="4411">
                  <c:v>-0.65807900000000663</c:v>
                </c:pt>
                <c:pt idx="4412">
                  <c:v>-0.66226499999999999</c:v>
                </c:pt>
                <c:pt idx="4413">
                  <c:v>-0.66610000000000502</c:v>
                </c:pt>
                <c:pt idx="4414">
                  <c:v>-0.67006500000000435</c:v>
                </c:pt>
                <c:pt idx="4415">
                  <c:v>-0.67374100000000892</c:v>
                </c:pt>
                <c:pt idx="4416">
                  <c:v>-0.67794800000000777</c:v>
                </c:pt>
                <c:pt idx="4417">
                  <c:v>-0.68202399999999996</c:v>
                </c:pt>
                <c:pt idx="4418">
                  <c:v>-0.68560699999999997</c:v>
                </c:pt>
                <c:pt idx="4419">
                  <c:v>-0.68946599999999958</c:v>
                </c:pt>
                <c:pt idx="4420">
                  <c:v>-0.69354899999999997</c:v>
                </c:pt>
                <c:pt idx="4421">
                  <c:v>-0.69806199999999996</c:v>
                </c:pt>
                <c:pt idx="4422">
                  <c:v>-0.70186099999999996</c:v>
                </c:pt>
                <c:pt idx="4423">
                  <c:v>-0.7055979999999995</c:v>
                </c:pt>
                <c:pt idx="4424">
                  <c:v>-0.70965299999999998</c:v>
                </c:pt>
                <c:pt idx="4425">
                  <c:v>-0.71362300000000434</c:v>
                </c:pt>
                <c:pt idx="4426">
                  <c:v>-0.71782200000000063</c:v>
                </c:pt>
                <c:pt idx="4427">
                  <c:v>-0.72207699999999997</c:v>
                </c:pt>
                <c:pt idx="4428">
                  <c:v>-0.72619000000000422</c:v>
                </c:pt>
                <c:pt idx="4429">
                  <c:v>-0.730568</c:v>
                </c:pt>
                <c:pt idx="4430">
                  <c:v>-0.73480800000000435</c:v>
                </c:pt>
                <c:pt idx="4431">
                  <c:v>-0.73859799999999998</c:v>
                </c:pt>
                <c:pt idx="4432">
                  <c:v>-0.74322400000000388</c:v>
                </c:pt>
                <c:pt idx="4433">
                  <c:v>-0.74708100000000388</c:v>
                </c:pt>
                <c:pt idx="4434">
                  <c:v>-0.75120600000000004</c:v>
                </c:pt>
                <c:pt idx="4435">
                  <c:v>-0.75527699999999998</c:v>
                </c:pt>
                <c:pt idx="4436">
                  <c:v>-0.75917400000000435</c:v>
                </c:pt>
                <c:pt idx="4437">
                  <c:v>-0.76313100000000433</c:v>
                </c:pt>
                <c:pt idx="4438">
                  <c:v>-0.76676500000000503</c:v>
                </c:pt>
                <c:pt idx="4439">
                  <c:v>-0.77029099999999995</c:v>
                </c:pt>
                <c:pt idx="4440">
                  <c:v>-0.77385500000000584</c:v>
                </c:pt>
                <c:pt idx="4441">
                  <c:v>-0.77721600000000002</c:v>
                </c:pt>
                <c:pt idx="4442">
                  <c:v>-0.78068300000000002</c:v>
                </c:pt>
                <c:pt idx="4443">
                  <c:v>-0.78403299999999565</c:v>
                </c:pt>
                <c:pt idx="4444">
                  <c:v>-0.78744000000000003</c:v>
                </c:pt>
                <c:pt idx="4445">
                  <c:v>-0.79075300000000004</c:v>
                </c:pt>
                <c:pt idx="4446">
                  <c:v>-0.794157</c:v>
                </c:pt>
                <c:pt idx="4447">
                  <c:v>-0.79748399999999553</c:v>
                </c:pt>
                <c:pt idx="4448">
                  <c:v>-0.80063799999999996</c:v>
                </c:pt>
                <c:pt idx="4449">
                  <c:v>-0.80346099999999565</c:v>
                </c:pt>
                <c:pt idx="4450">
                  <c:v>-0.80643299999999496</c:v>
                </c:pt>
                <c:pt idx="4451">
                  <c:v>-0.80922400000000005</c:v>
                </c:pt>
                <c:pt idx="4452">
                  <c:v>-0.81199500000000446</c:v>
                </c:pt>
                <c:pt idx="4453">
                  <c:v>-0.81460999999999995</c:v>
                </c:pt>
                <c:pt idx="4454">
                  <c:v>-0.81750900000000004</c:v>
                </c:pt>
                <c:pt idx="4455">
                  <c:v>-0.820326</c:v>
                </c:pt>
                <c:pt idx="4456">
                  <c:v>-0.82295099999999999</c:v>
                </c:pt>
                <c:pt idx="4457">
                  <c:v>-0.82566700000000004</c:v>
                </c:pt>
                <c:pt idx="4458">
                  <c:v>-0.82850999999999997</c:v>
                </c:pt>
                <c:pt idx="4459">
                  <c:v>-0.83149600000000001</c:v>
                </c:pt>
                <c:pt idx="4460">
                  <c:v>-0.83440300000000001</c:v>
                </c:pt>
                <c:pt idx="4461">
                  <c:v>-0.83753299999999553</c:v>
                </c:pt>
                <c:pt idx="4462">
                  <c:v>-0.84045000000000003</c:v>
                </c:pt>
                <c:pt idx="4463">
                  <c:v>-0.84320200000000001</c:v>
                </c:pt>
                <c:pt idx="4464">
                  <c:v>-0.84572800000000503</c:v>
                </c:pt>
                <c:pt idx="4465">
                  <c:v>-0.84814900000000504</c:v>
                </c:pt>
                <c:pt idx="4466">
                  <c:v>-0.85051299999999508</c:v>
                </c:pt>
                <c:pt idx="4467">
                  <c:v>-0.85292800000000435</c:v>
                </c:pt>
                <c:pt idx="4468">
                  <c:v>-0.85516899999999996</c:v>
                </c:pt>
                <c:pt idx="4469">
                  <c:v>-0.8575119999999995</c:v>
                </c:pt>
                <c:pt idx="4470">
                  <c:v>-0.85993799999999998</c:v>
                </c:pt>
                <c:pt idx="4471">
                  <c:v>-0.86236699999999611</c:v>
                </c:pt>
                <c:pt idx="4472">
                  <c:v>-0.86471100000000434</c:v>
                </c:pt>
                <c:pt idx="4473">
                  <c:v>-0.867232</c:v>
                </c:pt>
                <c:pt idx="4474">
                  <c:v>-0.86961800000000422</c:v>
                </c:pt>
                <c:pt idx="4475">
                  <c:v>-0.8721139999999995</c:v>
                </c:pt>
                <c:pt idx="4476">
                  <c:v>-0.87417699999999998</c:v>
                </c:pt>
                <c:pt idx="4477">
                  <c:v>-0.87662900000000743</c:v>
                </c:pt>
                <c:pt idx="4478">
                  <c:v>-0.87906899999999999</c:v>
                </c:pt>
                <c:pt idx="4479">
                  <c:v>-0.88131799999999427</c:v>
                </c:pt>
                <c:pt idx="4480">
                  <c:v>-0.88380300000000001</c:v>
                </c:pt>
                <c:pt idx="4481">
                  <c:v>-0.88623599999999958</c:v>
                </c:pt>
                <c:pt idx="4482">
                  <c:v>-0.888876</c:v>
                </c:pt>
                <c:pt idx="4483">
                  <c:v>-0.89151499999999495</c:v>
                </c:pt>
                <c:pt idx="4484">
                  <c:v>-0.89403199999999949</c:v>
                </c:pt>
                <c:pt idx="4485">
                  <c:v>-0.89688400000000001</c:v>
                </c:pt>
                <c:pt idx="4486">
                  <c:v>-0.89972900000000411</c:v>
                </c:pt>
                <c:pt idx="4487">
                  <c:v>-0.90254599999999996</c:v>
                </c:pt>
                <c:pt idx="4488">
                  <c:v>-0.90557799999999611</c:v>
                </c:pt>
                <c:pt idx="4489">
                  <c:v>-0.90876000000000001</c:v>
                </c:pt>
                <c:pt idx="4490">
                  <c:v>-0.91230100000000003</c:v>
                </c:pt>
                <c:pt idx="4491">
                  <c:v>-0.91573099999999996</c:v>
                </c:pt>
                <c:pt idx="4492">
                  <c:v>-0.91939599999999999</c:v>
                </c:pt>
                <c:pt idx="4493">
                  <c:v>-0.9232359999999995</c:v>
                </c:pt>
                <c:pt idx="4494">
                  <c:v>-0.92703500000000005</c:v>
                </c:pt>
                <c:pt idx="4495">
                  <c:v>-0.93068600000000001</c:v>
                </c:pt>
                <c:pt idx="4496">
                  <c:v>-0.93466700000000003</c:v>
                </c:pt>
                <c:pt idx="4497">
                  <c:v>-0.93861499999999998</c:v>
                </c:pt>
                <c:pt idx="4498">
                  <c:v>-0.94241799999999565</c:v>
                </c:pt>
                <c:pt idx="4499">
                  <c:v>-0.94666399999999951</c:v>
                </c:pt>
                <c:pt idx="4500">
                  <c:v>-0.95073900000000411</c:v>
                </c:pt>
                <c:pt idx="4501">
                  <c:v>-0.95524900000000434</c:v>
                </c:pt>
                <c:pt idx="4502">
                  <c:v>-0.95924600000000004</c:v>
                </c:pt>
                <c:pt idx="4503">
                  <c:v>-0.96376099999999998</c:v>
                </c:pt>
                <c:pt idx="4504">
                  <c:v>-0.96821100000000004</c:v>
                </c:pt>
                <c:pt idx="4505">
                  <c:v>-0.97302900000000503</c:v>
                </c:pt>
                <c:pt idx="4506">
                  <c:v>-0.97775600000000062</c:v>
                </c:pt>
                <c:pt idx="4507">
                  <c:v>-0.98258099999999426</c:v>
                </c:pt>
                <c:pt idx="4508">
                  <c:v>-0.98762099999999997</c:v>
                </c:pt>
                <c:pt idx="4509">
                  <c:v>-0.99262700000000004</c:v>
                </c:pt>
                <c:pt idx="4510">
                  <c:v>-0.99772899999999998</c:v>
                </c:pt>
                <c:pt idx="4511">
                  <c:v>-1.00285</c:v>
                </c:pt>
                <c:pt idx="4512">
                  <c:v>-1.0081800000000001</c:v>
                </c:pt>
                <c:pt idx="4513">
                  <c:v>-1.0136799999999913</c:v>
                </c:pt>
                <c:pt idx="4514">
                  <c:v>-1.0194099999999922</c:v>
                </c:pt>
                <c:pt idx="4515">
                  <c:v>-1.0249699999999922</c:v>
                </c:pt>
                <c:pt idx="4516">
                  <c:v>-1.0303</c:v>
                </c:pt>
                <c:pt idx="4517">
                  <c:v>-1.0363599999999999</c:v>
                </c:pt>
                <c:pt idx="4518">
                  <c:v>-1.0421199999999999</c:v>
                </c:pt>
                <c:pt idx="4519">
                  <c:v>-1.0478399999999914</c:v>
                </c:pt>
                <c:pt idx="4520">
                  <c:v>-1.0541799999999999</c:v>
                </c:pt>
                <c:pt idx="4521">
                  <c:v>-1.06009</c:v>
                </c:pt>
                <c:pt idx="4522">
                  <c:v>-1.06612</c:v>
                </c:pt>
                <c:pt idx="4523">
                  <c:v>-1.0725100000000001</c:v>
                </c:pt>
                <c:pt idx="4524">
                  <c:v>-1.07863</c:v>
                </c:pt>
                <c:pt idx="4525">
                  <c:v>-1.0848899999999999</c:v>
                </c:pt>
                <c:pt idx="4526">
                  <c:v>-1.0920799999999999</c:v>
                </c:pt>
                <c:pt idx="4527">
                  <c:v>-1.09829</c:v>
                </c:pt>
                <c:pt idx="4528">
                  <c:v>-1.1049100000000001</c:v>
                </c:pt>
                <c:pt idx="4529">
                  <c:v>-1.1118599999999998</c:v>
                </c:pt>
                <c:pt idx="4530">
                  <c:v>-1.1187499999999999</c:v>
                </c:pt>
                <c:pt idx="4531">
                  <c:v>-1.12547</c:v>
                </c:pt>
                <c:pt idx="4532">
                  <c:v>-1.13246</c:v>
                </c:pt>
                <c:pt idx="4533">
                  <c:v>-1.1398699999999922</c:v>
                </c:pt>
                <c:pt idx="4534">
                  <c:v>-1.1471100000000001</c:v>
                </c:pt>
                <c:pt idx="4535">
                  <c:v>-1.15472</c:v>
                </c:pt>
                <c:pt idx="4536">
                  <c:v>-1.1622399999999999</c:v>
                </c:pt>
                <c:pt idx="4537">
                  <c:v>-1.1699299999999913</c:v>
                </c:pt>
                <c:pt idx="4538">
                  <c:v>-1.1773499999999999</c:v>
                </c:pt>
                <c:pt idx="4539">
                  <c:v>-1.18537</c:v>
                </c:pt>
                <c:pt idx="4540">
                  <c:v>-1.1931499999999999</c:v>
                </c:pt>
                <c:pt idx="4541">
                  <c:v>-1.2006299999999905</c:v>
                </c:pt>
                <c:pt idx="4542">
                  <c:v>-1.2084999999999912</c:v>
                </c:pt>
                <c:pt idx="4543">
                  <c:v>-1.21631</c:v>
                </c:pt>
                <c:pt idx="4544">
                  <c:v>-1.2241299999999922</c:v>
                </c:pt>
                <c:pt idx="4545">
                  <c:v>-1.2322</c:v>
                </c:pt>
                <c:pt idx="4546">
                  <c:v>-1.2398699999999887</c:v>
                </c:pt>
                <c:pt idx="4547">
                  <c:v>-1.2479099999999903</c:v>
                </c:pt>
                <c:pt idx="4548">
                  <c:v>-1.2559499999999912</c:v>
                </c:pt>
                <c:pt idx="4549">
                  <c:v>-1.2638899999999922</c:v>
                </c:pt>
                <c:pt idx="4550">
                  <c:v>-1.27203</c:v>
                </c:pt>
                <c:pt idx="4551">
                  <c:v>-1.28</c:v>
                </c:pt>
                <c:pt idx="4552">
                  <c:v>-1.2878199999999922</c:v>
                </c:pt>
                <c:pt idx="4553">
                  <c:v>-1.2955199999999998</c:v>
                </c:pt>
                <c:pt idx="4554">
                  <c:v>-1.30321</c:v>
                </c:pt>
                <c:pt idx="4555">
                  <c:v>-1.3109899999999999</c:v>
                </c:pt>
                <c:pt idx="4556">
                  <c:v>-1.3183400000000001</c:v>
                </c:pt>
                <c:pt idx="4557">
                  <c:v>-1.32565</c:v>
                </c:pt>
                <c:pt idx="4558">
                  <c:v>-1.3326899999999999</c:v>
                </c:pt>
                <c:pt idx="4559">
                  <c:v>-1.3399299999999903</c:v>
                </c:pt>
                <c:pt idx="4560">
                  <c:v>-1.3464700000000001</c:v>
                </c:pt>
                <c:pt idx="4561">
                  <c:v>-1.3530199999999999</c:v>
                </c:pt>
                <c:pt idx="4562">
                  <c:v>-1.3594299999999913</c:v>
                </c:pt>
                <c:pt idx="4563">
                  <c:v>-1.36541</c:v>
                </c:pt>
                <c:pt idx="4564">
                  <c:v>-1.3712199999999999</c:v>
                </c:pt>
                <c:pt idx="4565">
                  <c:v>-1.37683</c:v>
                </c:pt>
                <c:pt idx="4566">
                  <c:v>-1.3819999999999912</c:v>
                </c:pt>
                <c:pt idx="4567">
                  <c:v>-1.3869499999999999</c:v>
                </c:pt>
                <c:pt idx="4568">
                  <c:v>-1.3914</c:v>
                </c:pt>
                <c:pt idx="4569">
                  <c:v>-1.3956199999999999</c:v>
                </c:pt>
                <c:pt idx="4570">
                  <c:v>-1.3992</c:v>
                </c:pt>
                <c:pt idx="4571">
                  <c:v>-1.4026299999999889</c:v>
                </c:pt>
                <c:pt idx="4572">
                  <c:v>-1.4056099999999887</c:v>
                </c:pt>
                <c:pt idx="4573">
                  <c:v>-1.4082999999999914</c:v>
                </c:pt>
                <c:pt idx="4574">
                  <c:v>-1.4105299999999903</c:v>
                </c:pt>
                <c:pt idx="4575">
                  <c:v>-1.4123399999999922</c:v>
                </c:pt>
                <c:pt idx="4576">
                  <c:v>-1.4138599999999912</c:v>
                </c:pt>
                <c:pt idx="4577">
                  <c:v>-1.41455</c:v>
                </c:pt>
                <c:pt idx="4578">
                  <c:v>-1.4153399999999889</c:v>
                </c:pt>
                <c:pt idx="4579">
                  <c:v>-1.4157299999999844</c:v>
                </c:pt>
                <c:pt idx="4580">
                  <c:v>-1.4154199999999912</c:v>
                </c:pt>
                <c:pt idx="4581">
                  <c:v>-1.4151999999999878</c:v>
                </c:pt>
                <c:pt idx="4582">
                  <c:v>-1.4145299999999903</c:v>
                </c:pt>
                <c:pt idx="4583">
                  <c:v>-1.4131599999999978</c:v>
                </c:pt>
                <c:pt idx="4584">
                  <c:v>-1.4117399999999865</c:v>
                </c:pt>
                <c:pt idx="4585">
                  <c:v>-1.4096799999999889</c:v>
                </c:pt>
                <c:pt idx="4586">
                  <c:v>-1.4076999999999846</c:v>
                </c:pt>
                <c:pt idx="4587">
                  <c:v>-1.4050099999999905</c:v>
                </c:pt>
                <c:pt idx="4588">
                  <c:v>-1.4018499999999889</c:v>
                </c:pt>
                <c:pt idx="4589">
                  <c:v>-1.39879</c:v>
                </c:pt>
                <c:pt idx="4590">
                  <c:v>-1.39516</c:v>
                </c:pt>
                <c:pt idx="4591">
                  <c:v>-1.3909199999999999</c:v>
                </c:pt>
                <c:pt idx="4592">
                  <c:v>-1.38662</c:v>
                </c:pt>
                <c:pt idx="4593">
                  <c:v>-1.3819299999999912</c:v>
                </c:pt>
                <c:pt idx="4594">
                  <c:v>-1.37693</c:v>
                </c:pt>
                <c:pt idx="4595">
                  <c:v>-1.3714199999999999</c:v>
                </c:pt>
                <c:pt idx="4596">
                  <c:v>-1.3657899999999998</c:v>
                </c:pt>
                <c:pt idx="4597">
                  <c:v>-1.3593599999999999</c:v>
                </c:pt>
                <c:pt idx="4598">
                  <c:v>-1.3533899999999999</c:v>
                </c:pt>
                <c:pt idx="4599">
                  <c:v>-1.3464499999999999</c:v>
                </c:pt>
                <c:pt idx="4600">
                  <c:v>-1.3389</c:v>
                </c:pt>
                <c:pt idx="4601">
                  <c:v>-1.33125</c:v>
                </c:pt>
                <c:pt idx="4602">
                  <c:v>-1.3233199999999998</c:v>
                </c:pt>
                <c:pt idx="4603">
                  <c:v>-1.3145</c:v>
                </c:pt>
                <c:pt idx="4604">
                  <c:v>-1.30515</c:v>
                </c:pt>
                <c:pt idx="4605">
                  <c:v>-1.2952299999999912</c:v>
                </c:pt>
                <c:pt idx="4606">
                  <c:v>-1.2850899999999998</c:v>
                </c:pt>
                <c:pt idx="4607">
                  <c:v>-1.2745</c:v>
                </c:pt>
                <c:pt idx="4608">
                  <c:v>-1.2633199999999998</c:v>
                </c:pt>
                <c:pt idx="4609">
                  <c:v>-1.2517499999999913</c:v>
                </c:pt>
                <c:pt idx="4610">
                  <c:v>-1.2393399999999914</c:v>
                </c:pt>
                <c:pt idx="4611">
                  <c:v>-1.22631</c:v>
                </c:pt>
                <c:pt idx="4612">
                  <c:v>-1.2128199999999998</c:v>
                </c:pt>
                <c:pt idx="4613">
                  <c:v>-1.19862</c:v>
                </c:pt>
                <c:pt idx="4614">
                  <c:v>-1.1840200000000001</c:v>
                </c:pt>
                <c:pt idx="4615">
                  <c:v>-1.16873</c:v>
                </c:pt>
                <c:pt idx="4616">
                  <c:v>-1.1530800000000001</c:v>
                </c:pt>
                <c:pt idx="4617">
                  <c:v>-1.1369</c:v>
                </c:pt>
                <c:pt idx="4618">
                  <c:v>-1.1207100000000001</c:v>
                </c:pt>
                <c:pt idx="4619">
                  <c:v>-1.10476</c:v>
                </c:pt>
                <c:pt idx="4620">
                  <c:v>-1.08887</c:v>
                </c:pt>
                <c:pt idx="4621">
                  <c:v>-1.0729899999999999</c:v>
                </c:pt>
                <c:pt idx="4622">
                  <c:v>-1.0573899999999998</c:v>
                </c:pt>
                <c:pt idx="4623">
                  <c:v>-1.042</c:v>
                </c:pt>
                <c:pt idx="4624">
                  <c:v>-1.0269899999999998</c:v>
                </c:pt>
                <c:pt idx="4625">
                  <c:v>-1.0125999999999922</c:v>
                </c:pt>
                <c:pt idx="4626">
                  <c:v>-0.99809099999999951</c:v>
                </c:pt>
                <c:pt idx="4627">
                  <c:v>-0.98451899999999426</c:v>
                </c:pt>
                <c:pt idx="4628">
                  <c:v>-0.97044900000000434</c:v>
                </c:pt>
                <c:pt idx="4629">
                  <c:v>-0.95670699999999997</c:v>
                </c:pt>
                <c:pt idx="4630">
                  <c:v>-0.9433819999999995</c:v>
                </c:pt>
                <c:pt idx="4631">
                  <c:v>-0.93004399999999998</c:v>
                </c:pt>
                <c:pt idx="4632">
                  <c:v>-0.91700300000000001</c:v>
                </c:pt>
                <c:pt idx="4633">
                  <c:v>-0.90349599999999997</c:v>
                </c:pt>
                <c:pt idx="4634">
                  <c:v>-0.89002099999999951</c:v>
                </c:pt>
                <c:pt idx="4635">
                  <c:v>-0.87693299999999996</c:v>
                </c:pt>
                <c:pt idx="4636">
                  <c:v>-0.86339999999999995</c:v>
                </c:pt>
                <c:pt idx="4637">
                  <c:v>-0.84974700000000503</c:v>
                </c:pt>
                <c:pt idx="4638">
                  <c:v>-0.83590000000000064</c:v>
                </c:pt>
                <c:pt idx="4639">
                  <c:v>-0.82197200000000004</c:v>
                </c:pt>
                <c:pt idx="4640">
                  <c:v>-0.80824799999999997</c:v>
                </c:pt>
                <c:pt idx="4641">
                  <c:v>-0.79409700000000005</c:v>
                </c:pt>
                <c:pt idx="4642">
                  <c:v>-0.77997100000000663</c:v>
                </c:pt>
                <c:pt idx="4643">
                  <c:v>-0.76575300000000435</c:v>
                </c:pt>
                <c:pt idx="4644">
                  <c:v>-0.75150600000000001</c:v>
                </c:pt>
                <c:pt idx="4645">
                  <c:v>-0.73698300000000005</c:v>
                </c:pt>
                <c:pt idx="4646">
                  <c:v>-0.72279200000000265</c:v>
                </c:pt>
                <c:pt idx="4647">
                  <c:v>-0.707986</c:v>
                </c:pt>
                <c:pt idx="4648">
                  <c:v>-0.69390200000000002</c:v>
                </c:pt>
                <c:pt idx="4649">
                  <c:v>-0.67912399999999995</c:v>
                </c:pt>
                <c:pt idx="4650">
                  <c:v>-0.66451800000000005</c:v>
                </c:pt>
                <c:pt idx="4651">
                  <c:v>-0.65019600000000388</c:v>
                </c:pt>
                <c:pt idx="4652">
                  <c:v>-0.63531899999999997</c:v>
                </c:pt>
                <c:pt idx="4653">
                  <c:v>-0.62076200000000004</c:v>
                </c:pt>
                <c:pt idx="4654">
                  <c:v>-0.60620600000000002</c:v>
                </c:pt>
                <c:pt idx="4655">
                  <c:v>-0.59204599999999996</c:v>
                </c:pt>
                <c:pt idx="4656">
                  <c:v>-0.57766399999999996</c:v>
                </c:pt>
                <c:pt idx="4657">
                  <c:v>-0.56291500000000005</c:v>
                </c:pt>
                <c:pt idx="4658">
                  <c:v>-0.54908500000000005</c:v>
                </c:pt>
                <c:pt idx="4659">
                  <c:v>-0.53511299999999495</c:v>
                </c:pt>
                <c:pt idx="4660">
                  <c:v>-0.52111599999999958</c:v>
                </c:pt>
                <c:pt idx="4661">
                  <c:v>-0.50718699999999506</c:v>
                </c:pt>
                <c:pt idx="4662">
                  <c:v>-0.4936350000000001</c:v>
                </c:pt>
                <c:pt idx="4663">
                  <c:v>-0.480292</c:v>
                </c:pt>
                <c:pt idx="4664">
                  <c:v>-0.46724299999999996</c:v>
                </c:pt>
                <c:pt idx="4665">
                  <c:v>-0.45408300000000001</c:v>
                </c:pt>
                <c:pt idx="4666">
                  <c:v>-0.44164800000000004</c:v>
                </c:pt>
                <c:pt idx="4667">
                  <c:v>-0.42931900000000217</c:v>
                </c:pt>
                <c:pt idx="4668">
                  <c:v>-0.41745500000000002</c:v>
                </c:pt>
                <c:pt idx="4669">
                  <c:v>-0.40593600000000002</c:v>
                </c:pt>
                <c:pt idx="4670">
                  <c:v>-0.39455800000000252</c:v>
                </c:pt>
                <c:pt idx="4671">
                  <c:v>-0.38380600000000292</c:v>
                </c:pt>
                <c:pt idx="4672">
                  <c:v>-0.37330200000000252</c:v>
                </c:pt>
                <c:pt idx="4673">
                  <c:v>-0.36323</c:v>
                </c:pt>
                <c:pt idx="4674">
                  <c:v>-0.35358300000000031</c:v>
                </c:pt>
                <c:pt idx="4675">
                  <c:v>-0.34447800000000217</c:v>
                </c:pt>
                <c:pt idx="4676">
                  <c:v>-0.3355500000000024</c:v>
                </c:pt>
                <c:pt idx="4677">
                  <c:v>-0.32732600000000434</c:v>
                </c:pt>
                <c:pt idx="4678">
                  <c:v>-0.31974200000000008</c:v>
                </c:pt>
                <c:pt idx="4679">
                  <c:v>-0.31240600000000252</c:v>
                </c:pt>
                <c:pt idx="4680">
                  <c:v>-0.30537100000000206</c:v>
                </c:pt>
                <c:pt idx="4681">
                  <c:v>-0.29925200000000002</c:v>
                </c:pt>
                <c:pt idx="4682">
                  <c:v>-0.293715</c:v>
                </c:pt>
                <c:pt idx="4683">
                  <c:v>-0.28854200000000002</c:v>
                </c:pt>
                <c:pt idx="4684">
                  <c:v>-0.28390600000000032</c:v>
                </c:pt>
                <c:pt idx="4685">
                  <c:v>-0.280219</c:v>
                </c:pt>
                <c:pt idx="4686">
                  <c:v>-0.27673199999999998</c:v>
                </c:pt>
                <c:pt idx="4687">
                  <c:v>-0.27389000000000002</c:v>
                </c:pt>
                <c:pt idx="4688">
                  <c:v>-0.271511</c:v>
                </c:pt>
                <c:pt idx="4689">
                  <c:v>-0.26989000000000002</c:v>
                </c:pt>
                <c:pt idx="4690">
                  <c:v>-0.26890700000000001</c:v>
                </c:pt>
                <c:pt idx="4691">
                  <c:v>-0.26829999999999998</c:v>
                </c:pt>
                <c:pt idx="4692">
                  <c:v>-0.26829999999999998</c:v>
                </c:pt>
                <c:pt idx="4693">
                  <c:v>-0.26900800000000002</c:v>
                </c:pt>
                <c:pt idx="4694">
                  <c:v>-0.27038100000000032</c:v>
                </c:pt>
                <c:pt idx="4695">
                  <c:v>-0.272229</c:v>
                </c:pt>
                <c:pt idx="4696">
                  <c:v>-0.27467800000000031</c:v>
                </c:pt>
                <c:pt idx="4697">
                  <c:v>-0.2776300000000001</c:v>
                </c:pt>
                <c:pt idx="4698">
                  <c:v>-0.28118000000000032</c:v>
                </c:pt>
                <c:pt idx="4699">
                  <c:v>-0.285132</c:v>
                </c:pt>
                <c:pt idx="4700">
                  <c:v>-0.289746</c:v>
                </c:pt>
                <c:pt idx="4701">
                  <c:v>-0.29478100000000002</c:v>
                </c:pt>
                <c:pt idx="4702">
                  <c:v>-0.30023</c:v>
                </c:pt>
                <c:pt idx="4703">
                  <c:v>-0.30628400000000194</c:v>
                </c:pt>
                <c:pt idx="4704">
                  <c:v>-0.31256000000000217</c:v>
                </c:pt>
                <c:pt idx="4705">
                  <c:v>-0.31942900000000252</c:v>
                </c:pt>
                <c:pt idx="4706">
                  <c:v>-0.32660800000000217</c:v>
                </c:pt>
                <c:pt idx="4707">
                  <c:v>-0.33410200000000218</c:v>
                </c:pt>
                <c:pt idx="4708">
                  <c:v>-0.34203700000000004</c:v>
                </c:pt>
                <c:pt idx="4709">
                  <c:v>-0.35023499999999996</c:v>
                </c:pt>
                <c:pt idx="4710">
                  <c:v>-0.358543</c:v>
                </c:pt>
                <c:pt idx="4711">
                  <c:v>-0.36714400000000008</c:v>
                </c:pt>
                <c:pt idx="4712">
                  <c:v>-0.37605200000000188</c:v>
                </c:pt>
                <c:pt idx="4713">
                  <c:v>-0.38498600000000355</c:v>
                </c:pt>
                <c:pt idx="4714">
                  <c:v>-0.39389000000000252</c:v>
                </c:pt>
                <c:pt idx="4715">
                  <c:v>-0.40291300000000002</c:v>
                </c:pt>
                <c:pt idx="4716">
                  <c:v>-0.41200500000000001</c:v>
                </c:pt>
                <c:pt idx="4717">
                  <c:v>-0.42119300000000004</c:v>
                </c:pt>
                <c:pt idx="4718">
                  <c:v>-0.42998300000000211</c:v>
                </c:pt>
                <c:pt idx="4719">
                  <c:v>-0.43915900000000002</c:v>
                </c:pt>
                <c:pt idx="4720">
                  <c:v>-0.44738400000000211</c:v>
                </c:pt>
                <c:pt idx="4721">
                  <c:v>-0.455538</c:v>
                </c:pt>
                <c:pt idx="4722">
                  <c:v>-0.463279</c:v>
                </c:pt>
                <c:pt idx="4723">
                  <c:v>-0.47064</c:v>
                </c:pt>
                <c:pt idx="4724">
                  <c:v>-0.478209</c:v>
                </c:pt>
                <c:pt idx="4725">
                  <c:v>-0.484628000000002</c:v>
                </c:pt>
                <c:pt idx="4726">
                  <c:v>-0.49069000000000002</c:v>
                </c:pt>
                <c:pt idx="4727">
                  <c:v>-0.49625900000000001</c:v>
                </c:pt>
                <c:pt idx="4728">
                  <c:v>-0.501139</c:v>
                </c:pt>
                <c:pt idx="4729">
                  <c:v>-0.50551199999999497</c:v>
                </c:pt>
                <c:pt idx="4730">
                  <c:v>-0.50936199999999565</c:v>
                </c:pt>
                <c:pt idx="4731">
                  <c:v>-0.51275400000000004</c:v>
                </c:pt>
                <c:pt idx="4732">
                  <c:v>-0.51505400000000001</c:v>
                </c:pt>
                <c:pt idx="4733">
                  <c:v>-0.51722699999999611</c:v>
                </c:pt>
                <c:pt idx="4734">
                  <c:v>-0.51875199999999999</c:v>
                </c:pt>
                <c:pt idx="4735">
                  <c:v>-0.51923900000000001</c:v>
                </c:pt>
                <c:pt idx="4736">
                  <c:v>-0.519146</c:v>
                </c:pt>
                <c:pt idx="4737">
                  <c:v>-0.51836399999999427</c:v>
                </c:pt>
                <c:pt idx="4738">
                  <c:v>-0.516231</c:v>
                </c:pt>
                <c:pt idx="4739">
                  <c:v>-0.51370700000000002</c:v>
                </c:pt>
                <c:pt idx="4740">
                  <c:v>-0.5097159999999995</c:v>
                </c:pt>
                <c:pt idx="4741">
                  <c:v>-0.505969</c:v>
                </c:pt>
                <c:pt idx="4742">
                  <c:v>-0.50163199999999997</c:v>
                </c:pt>
                <c:pt idx="4743">
                  <c:v>-0.49639900000000031</c:v>
                </c:pt>
                <c:pt idx="4744">
                  <c:v>-0.49114200000000002</c:v>
                </c:pt>
                <c:pt idx="4745">
                  <c:v>-0.48521000000000031</c:v>
                </c:pt>
                <c:pt idx="4746">
                  <c:v>-0.47922000000000031</c:v>
                </c:pt>
                <c:pt idx="4747">
                  <c:v>-0.47295300000000001</c:v>
                </c:pt>
                <c:pt idx="4748">
                  <c:v>-0.46655000000000002</c:v>
                </c:pt>
                <c:pt idx="4749">
                  <c:v>-0.460283</c:v>
                </c:pt>
                <c:pt idx="4750">
                  <c:v>-0.4541</c:v>
                </c:pt>
                <c:pt idx="4751">
                  <c:v>-0.44757800000000031</c:v>
                </c:pt>
                <c:pt idx="4752">
                  <c:v>-0.44144100000000003</c:v>
                </c:pt>
                <c:pt idx="4753">
                  <c:v>-0.43504300000000001</c:v>
                </c:pt>
                <c:pt idx="4754">
                  <c:v>-0.42920200000000008</c:v>
                </c:pt>
                <c:pt idx="4755">
                  <c:v>-0.42343800000000031</c:v>
                </c:pt>
                <c:pt idx="4756">
                  <c:v>-0.41783300000000001</c:v>
                </c:pt>
                <c:pt idx="4757">
                  <c:v>-0.41202300000000008</c:v>
                </c:pt>
                <c:pt idx="4758">
                  <c:v>-0.40665600000000002</c:v>
                </c:pt>
                <c:pt idx="4759">
                  <c:v>-0.40077000000000002</c:v>
                </c:pt>
                <c:pt idx="4760">
                  <c:v>-0.39456800000000292</c:v>
                </c:pt>
                <c:pt idx="4761">
                  <c:v>-0.38789300000000032</c:v>
                </c:pt>
                <c:pt idx="4762">
                  <c:v>-0.38106700000000032</c:v>
                </c:pt>
                <c:pt idx="4763">
                  <c:v>-0.37340600000000251</c:v>
                </c:pt>
                <c:pt idx="4764">
                  <c:v>-0.36528300000000002</c:v>
                </c:pt>
                <c:pt idx="4765">
                  <c:v>-0.35739000000000032</c:v>
                </c:pt>
                <c:pt idx="4766">
                  <c:v>-0.34833500000000001</c:v>
                </c:pt>
                <c:pt idx="4767">
                  <c:v>-0.33985500000000252</c:v>
                </c:pt>
                <c:pt idx="4768">
                  <c:v>-0.33101800000000292</c:v>
                </c:pt>
                <c:pt idx="4769">
                  <c:v>-0.32253300000000001</c:v>
                </c:pt>
                <c:pt idx="4770">
                  <c:v>-0.31410300000000002</c:v>
                </c:pt>
                <c:pt idx="4771">
                  <c:v>-0.3053270000000024</c:v>
                </c:pt>
                <c:pt idx="4772">
                  <c:v>-0.29743000000000008</c:v>
                </c:pt>
                <c:pt idx="4773">
                  <c:v>-0.28988600000000292</c:v>
                </c:pt>
                <c:pt idx="4774">
                  <c:v>-0.282636</c:v>
                </c:pt>
                <c:pt idx="4775">
                  <c:v>-0.2756590000000001</c:v>
                </c:pt>
                <c:pt idx="4776">
                  <c:v>-0.26925099999999996</c:v>
                </c:pt>
                <c:pt idx="4777">
                  <c:v>-0.263073</c:v>
                </c:pt>
                <c:pt idx="4778">
                  <c:v>-0.25782300000000002</c:v>
                </c:pt>
                <c:pt idx="4779">
                  <c:v>-0.25479699999999994</c:v>
                </c:pt>
                <c:pt idx="4780">
                  <c:v>-0.25028999999999996</c:v>
                </c:pt>
                <c:pt idx="4781">
                  <c:v>-0.24611100000000041</c:v>
                </c:pt>
                <c:pt idx="4782">
                  <c:v>-0.24326600000000129</c:v>
                </c:pt>
                <c:pt idx="4783">
                  <c:v>-0.240873</c:v>
                </c:pt>
                <c:pt idx="4784">
                  <c:v>-0.23927100000000001</c:v>
                </c:pt>
                <c:pt idx="4785">
                  <c:v>-0.23838000000000001</c:v>
                </c:pt>
                <c:pt idx="4786">
                  <c:v>-0.23840800000000117</c:v>
                </c:pt>
                <c:pt idx="4787">
                  <c:v>-0.23869599999999999</c:v>
                </c:pt>
                <c:pt idx="4788">
                  <c:v>-0.24027599999999999</c:v>
                </c:pt>
                <c:pt idx="4789">
                  <c:v>-0.24258700000000041</c:v>
                </c:pt>
                <c:pt idx="4790">
                  <c:v>-0.24565699999999999</c:v>
                </c:pt>
                <c:pt idx="4791">
                  <c:v>-0.24943400000000157</c:v>
                </c:pt>
                <c:pt idx="4792">
                  <c:v>-0.253492</c:v>
                </c:pt>
                <c:pt idx="4793">
                  <c:v>-0.258573</c:v>
                </c:pt>
                <c:pt idx="4794">
                  <c:v>-0.26402400000000031</c:v>
                </c:pt>
                <c:pt idx="4795">
                  <c:v>-0.27019800000000005</c:v>
                </c:pt>
                <c:pt idx="4796">
                  <c:v>-0.2770530000000001</c:v>
                </c:pt>
                <c:pt idx="4797">
                  <c:v>-0.28429200000000004</c:v>
                </c:pt>
                <c:pt idx="4798">
                  <c:v>-0.29182500000000194</c:v>
                </c:pt>
                <c:pt idx="4799">
                  <c:v>-0.29941800000000252</c:v>
                </c:pt>
                <c:pt idx="4800">
                  <c:v>-0.30800000000000038</c:v>
                </c:pt>
                <c:pt idx="4801">
                  <c:v>-0.31618200000000252</c:v>
                </c:pt>
                <c:pt idx="4802">
                  <c:v>-0.32497900000000252</c:v>
                </c:pt>
                <c:pt idx="4803">
                  <c:v>-0.3348800000000044</c:v>
                </c:pt>
                <c:pt idx="4804">
                  <c:v>-0.34396500000000002</c:v>
                </c:pt>
                <c:pt idx="4805">
                  <c:v>-0.353653</c:v>
                </c:pt>
                <c:pt idx="4806">
                  <c:v>-0.36395500000000008</c:v>
                </c:pt>
                <c:pt idx="4807">
                  <c:v>-0.37432000000000354</c:v>
                </c:pt>
                <c:pt idx="4808">
                  <c:v>-0.38456600000000252</c:v>
                </c:pt>
                <c:pt idx="4809">
                  <c:v>-0.39414500000000002</c:v>
                </c:pt>
                <c:pt idx="4810">
                  <c:v>-0.40498900000000032</c:v>
                </c:pt>
                <c:pt idx="4811">
                  <c:v>-0.41519900000000004</c:v>
                </c:pt>
                <c:pt idx="4812">
                  <c:v>-0.42568800000000218</c:v>
                </c:pt>
                <c:pt idx="4813">
                  <c:v>-0.43584600000000218</c:v>
                </c:pt>
                <c:pt idx="4814">
                  <c:v>-0.446463</c:v>
                </c:pt>
                <c:pt idx="4815">
                  <c:v>-0.45675299999999996</c:v>
                </c:pt>
                <c:pt idx="4816">
                  <c:v>-0.46721600000000002</c:v>
                </c:pt>
                <c:pt idx="4817">
                  <c:v>-0.47694200000000031</c:v>
                </c:pt>
                <c:pt idx="4818">
                  <c:v>-0.48648400000000297</c:v>
                </c:pt>
                <c:pt idx="4819">
                  <c:v>-0.49689400000000195</c:v>
                </c:pt>
                <c:pt idx="4820">
                  <c:v>-0.50636999999999588</c:v>
                </c:pt>
                <c:pt idx="4821">
                  <c:v>-0.515656</c:v>
                </c:pt>
                <c:pt idx="4822">
                  <c:v>-0.52436199999999611</c:v>
                </c:pt>
                <c:pt idx="4823">
                  <c:v>-0.53325400000000001</c:v>
                </c:pt>
                <c:pt idx="4824">
                  <c:v>-0.54114499999999999</c:v>
                </c:pt>
                <c:pt idx="4825">
                  <c:v>-0.54928100000000002</c:v>
                </c:pt>
                <c:pt idx="4826">
                  <c:v>-0.55604100000000434</c:v>
                </c:pt>
                <c:pt idx="4827">
                  <c:v>-0.56309200000000004</c:v>
                </c:pt>
                <c:pt idx="4828">
                  <c:v>-0.56895600000000002</c:v>
                </c:pt>
                <c:pt idx="4829">
                  <c:v>-0.57411199999999996</c:v>
                </c:pt>
                <c:pt idx="4830">
                  <c:v>-0.57877800000000434</c:v>
                </c:pt>
                <c:pt idx="4831">
                  <c:v>-0.58215299999999426</c:v>
                </c:pt>
                <c:pt idx="4832">
                  <c:v>-0.58542999999999956</c:v>
                </c:pt>
                <c:pt idx="4833">
                  <c:v>-0.58788599999999958</c:v>
                </c:pt>
                <c:pt idx="4834">
                  <c:v>-0.58968399999999577</c:v>
                </c:pt>
                <c:pt idx="4835">
                  <c:v>-0.59025799999999495</c:v>
                </c:pt>
                <c:pt idx="4836">
                  <c:v>-0.589978</c:v>
                </c:pt>
                <c:pt idx="4837">
                  <c:v>-0.5900199999999961</c:v>
                </c:pt>
                <c:pt idx="4838">
                  <c:v>-0.58821599999999497</c:v>
                </c:pt>
                <c:pt idx="4839">
                  <c:v>-0.586395</c:v>
                </c:pt>
                <c:pt idx="4840">
                  <c:v>-0.584062999999993</c:v>
                </c:pt>
                <c:pt idx="4841">
                  <c:v>-0.58134999999999959</c:v>
                </c:pt>
                <c:pt idx="4842">
                  <c:v>-0.578237</c:v>
                </c:pt>
                <c:pt idx="4843">
                  <c:v>-0.57470900000000502</c:v>
                </c:pt>
                <c:pt idx="4844">
                  <c:v>-0.57047000000000003</c:v>
                </c:pt>
                <c:pt idx="4845">
                  <c:v>-0.56654599999999999</c:v>
                </c:pt>
                <c:pt idx="4846">
                  <c:v>-0.56174600000000063</c:v>
                </c:pt>
                <c:pt idx="4847">
                  <c:v>-0.55746599999999957</c:v>
                </c:pt>
                <c:pt idx="4848">
                  <c:v>-0.55270799999999998</c:v>
                </c:pt>
                <c:pt idx="4849">
                  <c:v>-0.54780399999999996</c:v>
                </c:pt>
                <c:pt idx="4850">
                  <c:v>-0.54334199999999999</c:v>
                </c:pt>
                <c:pt idx="4851">
                  <c:v>-0.53931799999999519</c:v>
                </c:pt>
                <c:pt idx="4852">
                  <c:v>-0.53545199999999959</c:v>
                </c:pt>
                <c:pt idx="4853">
                  <c:v>-0.53153699999999426</c:v>
                </c:pt>
                <c:pt idx="4854">
                  <c:v>-0.52797700000000003</c:v>
                </c:pt>
                <c:pt idx="4855">
                  <c:v>-0.52505199999999996</c:v>
                </c:pt>
                <c:pt idx="4856">
                  <c:v>-0.521505</c:v>
                </c:pt>
                <c:pt idx="4857">
                  <c:v>-0.51832</c:v>
                </c:pt>
                <c:pt idx="4858">
                  <c:v>-0.51561100000000004</c:v>
                </c:pt>
                <c:pt idx="4859">
                  <c:v>-0.51275199999999999</c:v>
                </c:pt>
                <c:pt idx="4860">
                  <c:v>-0.51019599999999998</c:v>
                </c:pt>
                <c:pt idx="4861">
                  <c:v>-0.50773000000000001</c:v>
                </c:pt>
                <c:pt idx="4862">
                  <c:v>-0.50496099999999611</c:v>
                </c:pt>
                <c:pt idx="4863">
                  <c:v>-0.50317500000000004</c:v>
                </c:pt>
                <c:pt idx="4864">
                  <c:v>-0.50112199999999996</c:v>
                </c:pt>
                <c:pt idx="4865">
                  <c:v>-0.49959300000000001</c:v>
                </c:pt>
                <c:pt idx="4866">
                  <c:v>-0.49850500000000031</c:v>
                </c:pt>
                <c:pt idx="4867">
                  <c:v>-0.49753700000000001</c:v>
                </c:pt>
                <c:pt idx="4868">
                  <c:v>-0.49690200000000218</c:v>
                </c:pt>
                <c:pt idx="4869">
                  <c:v>-0.49640300000000032</c:v>
                </c:pt>
                <c:pt idx="4870">
                  <c:v>-0.49628100000000008</c:v>
                </c:pt>
                <c:pt idx="4871">
                  <c:v>-0.49617200000000194</c:v>
                </c:pt>
                <c:pt idx="4872">
                  <c:v>-0.49658600000000297</c:v>
                </c:pt>
                <c:pt idx="4873">
                  <c:v>-0.49736000000000252</c:v>
                </c:pt>
                <c:pt idx="4874">
                  <c:v>-0.49896300000000032</c:v>
                </c:pt>
                <c:pt idx="4875">
                  <c:v>-0.50078100000000003</c:v>
                </c:pt>
                <c:pt idx="4876">
                  <c:v>-0.50236499999999495</c:v>
                </c:pt>
                <c:pt idx="4877">
                  <c:v>-0.50494700000000003</c:v>
                </c:pt>
                <c:pt idx="4878">
                  <c:v>-0.507714</c:v>
                </c:pt>
                <c:pt idx="4879">
                  <c:v>-0.51082700000000003</c:v>
                </c:pt>
                <c:pt idx="4880">
                  <c:v>-0.51426799999999495</c:v>
                </c:pt>
                <c:pt idx="4881">
                  <c:v>-0.51786699999999553</c:v>
                </c:pt>
                <c:pt idx="4882">
                  <c:v>-0.52193100000000003</c:v>
                </c:pt>
                <c:pt idx="4883">
                  <c:v>-0.52652699999999553</c:v>
                </c:pt>
                <c:pt idx="4884">
                  <c:v>-0.531003</c:v>
                </c:pt>
                <c:pt idx="4885">
                  <c:v>-0.53578899999999996</c:v>
                </c:pt>
                <c:pt idx="4886">
                  <c:v>-0.54131099999999588</c:v>
                </c:pt>
                <c:pt idx="4887">
                  <c:v>-0.54683199999999998</c:v>
                </c:pt>
                <c:pt idx="4888">
                  <c:v>-0.55272699999999997</c:v>
                </c:pt>
                <c:pt idx="4889">
                  <c:v>-0.55901999999999996</c:v>
                </c:pt>
                <c:pt idx="4890">
                  <c:v>-0.56549700000000003</c:v>
                </c:pt>
                <c:pt idx="4891">
                  <c:v>-0.57204400000000388</c:v>
                </c:pt>
                <c:pt idx="4892">
                  <c:v>-0.57867400000000435</c:v>
                </c:pt>
                <c:pt idx="4893">
                  <c:v>-0.58528500000000006</c:v>
                </c:pt>
                <c:pt idx="4894">
                  <c:v>-0.591951</c:v>
                </c:pt>
                <c:pt idx="4895">
                  <c:v>-0.59868500000000002</c:v>
                </c:pt>
                <c:pt idx="4896">
                  <c:v>-0.6055119999999995</c:v>
                </c:pt>
                <c:pt idx="4897">
                  <c:v>-0.61226000000000003</c:v>
                </c:pt>
                <c:pt idx="4898">
                  <c:v>-0.61881500000000433</c:v>
                </c:pt>
                <c:pt idx="4899">
                  <c:v>-0.62518099999999999</c:v>
                </c:pt>
                <c:pt idx="4900">
                  <c:v>-0.63112600000000063</c:v>
                </c:pt>
                <c:pt idx="4901">
                  <c:v>-0.63694600000000434</c:v>
                </c:pt>
                <c:pt idx="4902">
                  <c:v>-0.64251599999999998</c:v>
                </c:pt>
                <c:pt idx="4903">
                  <c:v>-0.64810400000000434</c:v>
                </c:pt>
                <c:pt idx="4904">
                  <c:v>-0.65260800000000585</c:v>
                </c:pt>
                <c:pt idx="4905">
                  <c:v>-0.65680700000000503</c:v>
                </c:pt>
                <c:pt idx="4906">
                  <c:v>-0.66067800000000698</c:v>
                </c:pt>
                <c:pt idx="4907">
                  <c:v>-0.66418200000000005</c:v>
                </c:pt>
                <c:pt idx="4908">
                  <c:v>-0.66723200000000005</c:v>
                </c:pt>
                <c:pt idx="4909">
                  <c:v>-0.66947600000000063</c:v>
                </c:pt>
                <c:pt idx="4910">
                  <c:v>-0.67140100000000502</c:v>
                </c:pt>
                <c:pt idx="4911">
                  <c:v>-0.67232099999999995</c:v>
                </c:pt>
                <c:pt idx="4912">
                  <c:v>-0.67286299999999999</c:v>
                </c:pt>
                <c:pt idx="4913">
                  <c:v>-0.67273000000000505</c:v>
                </c:pt>
                <c:pt idx="4914">
                  <c:v>-0.67216299999999951</c:v>
                </c:pt>
                <c:pt idx="4915">
                  <c:v>-0.6704329999999995</c:v>
                </c:pt>
                <c:pt idx="4916">
                  <c:v>-0.66854000000000469</c:v>
                </c:pt>
                <c:pt idx="4917">
                  <c:v>-0.66622200000000065</c:v>
                </c:pt>
                <c:pt idx="4918">
                  <c:v>-0.66299100000000777</c:v>
                </c:pt>
                <c:pt idx="4919">
                  <c:v>-0.65910000000000435</c:v>
                </c:pt>
                <c:pt idx="4920">
                  <c:v>-0.65508100000000491</c:v>
                </c:pt>
                <c:pt idx="4921">
                  <c:v>-0.65011900000000433</c:v>
                </c:pt>
                <c:pt idx="4922">
                  <c:v>-0.64529099999999995</c:v>
                </c:pt>
                <c:pt idx="4923">
                  <c:v>-0.64013699999999996</c:v>
                </c:pt>
                <c:pt idx="4924">
                  <c:v>-0.63470000000000504</c:v>
                </c:pt>
                <c:pt idx="4925">
                  <c:v>-0.63019700000000434</c:v>
                </c:pt>
                <c:pt idx="4926">
                  <c:v>-0.62442100000000433</c:v>
                </c:pt>
                <c:pt idx="4927">
                  <c:v>-0.61895599999999995</c:v>
                </c:pt>
                <c:pt idx="4928">
                  <c:v>-0.61397000000000435</c:v>
                </c:pt>
                <c:pt idx="4929">
                  <c:v>-0.60914500000000504</c:v>
                </c:pt>
                <c:pt idx="4930">
                  <c:v>-0.60404300000000388</c:v>
                </c:pt>
                <c:pt idx="4931">
                  <c:v>-0.59994199999999998</c:v>
                </c:pt>
                <c:pt idx="4932">
                  <c:v>-0.59538299999999256</c:v>
                </c:pt>
                <c:pt idx="4933">
                  <c:v>-0.59114800000000001</c:v>
                </c:pt>
                <c:pt idx="4934">
                  <c:v>-0.58726999999999496</c:v>
                </c:pt>
                <c:pt idx="4935">
                  <c:v>-0.58287900000000004</c:v>
                </c:pt>
                <c:pt idx="4936">
                  <c:v>-0.57927399999999996</c:v>
                </c:pt>
                <c:pt idx="4937">
                  <c:v>-0.57558900000000002</c:v>
                </c:pt>
                <c:pt idx="4938">
                  <c:v>-0.572133</c:v>
                </c:pt>
                <c:pt idx="4939">
                  <c:v>-0.56889500000000504</c:v>
                </c:pt>
                <c:pt idx="4940">
                  <c:v>-0.56532800000000005</c:v>
                </c:pt>
                <c:pt idx="4941">
                  <c:v>-0.56229200000000001</c:v>
                </c:pt>
                <c:pt idx="4942">
                  <c:v>-0.559253</c:v>
                </c:pt>
                <c:pt idx="4943">
                  <c:v>-0.55649000000000004</c:v>
                </c:pt>
                <c:pt idx="4944">
                  <c:v>-0.55405300000000002</c:v>
                </c:pt>
                <c:pt idx="4945">
                  <c:v>-0.55192399999999997</c:v>
                </c:pt>
                <c:pt idx="4946">
                  <c:v>-0.55011900000000002</c:v>
                </c:pt>
                <c:pt idx="4947">
                  <c:v>-0.5486750000000048</c:v>
                </c:pt>
                <c:pt idx="4948">
                  <c:v>-0.54742500000000005</c:v>
                </c:pt>
                <c:pt idx="4949">
                  <c:v>-0.54642299999999611</c:v>
                </c:pt>
                <c:pt idx="4950">
                  <c:v>-0.54559400000000002</c:v>
                </c:pt>
                <c:pt idx="4951">
                  <c:v>-0.54549199999999998</c:v>
                </c:pt>
                <c:pt idx="4952">
                  <c:v>-0.54540900000000003</c:v>
                </c:pt>
                <c:pt idx="4953">
                  <c:v>-0.54589900000000469</c:v>
                </c:pt>
                <c:pt idx="4954">
                  <c:v>-0.54665100000000388</c:v>
                </c:pt>
                <c:pt idx="4955">
                  <c:v>-0.54808800000000002</c:v>
                </c:pt>
                <c:pt idx="4956">
                  <c:v>-0.54934000000000005</c:v>
                </c:pt>
                <c:pt idx="4957">
                  <c:v>-0.550867</c:v>
                </c:pt>
                <c:pt idx="4958">
                  <c:v>-0.55307899999999999</c:v>
                </c:pt>
                <c:pt idx="4959">
                  <c:v>-0.55578700000000003</c:v>
                </c:pt>
                <c:pt idx="4960">
                  <c:v>-0.55869800000000502</c:v>
                </c:pt>
                <c:pt idx="4961">
                  <c:v>-0.56199600000000005</c:v>
                </c:pt>
                <c:pt idx="4962">
                  <c:v>-0.56532199999999999</c:v>
                </c:pt>
                <c:pt idx="4963">
                  <c:v>-0.56904100000000435</c:v>
                </c:pt>
                <c:pt idx="4964">
                  <c:v>-0.57260800000000434</c:v>
                </c:pt>
                <c:pt idx="4965">
                  <c:v>-0.57660199999999995</c:v>
                </c:pt>
                <c:pt idx="4966">
                  <c:v>-0.58056499999999278</c:v>
                </c:pt>
                <c:pt idx="4967">
                  <c:v>-0.5848039999999961</c:v>
                </c:pt>
                <c:pt idx="4968">
                  <c:v>-0.58910299999999427</c:v>
                </c:pt>
                <c:pt idx="4969">
                  <c:v>-0.59354299999999427</c:v>
                </c:pt>
                <c:pt idx="4970">
                  <c:v>-0.59801799999999428</c:v>
                </c:pt>
                <c:pt idx="4971">
                  <c:v>-0.60260100000000505</c:v>
                </c:pt>
                <c:pt idx="4972">
                  <c:v>-0.60691600000000001</c:v>
                </c:pt>
                <c:pt idx="4973">
                  <c:v>-0.61172300000000435</c:v>
                </c:pt>
                <c:pt idx="4974">
                  <c:v>-0.61599500000000584</c:v>
                </c:pt>
                <c:pt idx="4975">
                  <c:v>-0.62036199999999997</c:v>
                </c:pt>
                <c:pt idx="4976">
                  <c:v>-0.62487700000000435</c:v>
                </c:pt>
                <c:pt idx="4977">
                  <c:v>-0.62907500000000505</c:v>
                </c:pt>
                <c:pt idx="4978">
                  <c:v>-0.63316600000000001</c:v>
                </c:pt>
                <c:pt idx="4979">
                  <c:v>-0.63700600000000063</c:v>
                </c:pt>
                <c:pt idx="4980">
                  <c:v>-0.64080900000000585</c:v>
                </c:pt>
                <c:pt idx="4981">
                  <c:v>-0.6440129999999995</c:v>
                </c:pt>
                <c:pt idx="4982">
                  <c:v>-0.64718500000000434</c:v>
                </c:pt>
                <c:pt idx="4983">
                  <c:v>-0.64989600000000503</c:v>
                </c:pt>
                <c:pt idx="4984">
                  <c:v>-0.65249600000000063</c:v>
                </c:pt>
                <c:pt idx="4985">
                  <c:v>-0.65430000000000388</c:v>
                </c:pt>
                <c:pt idx="4986">
                  <c:v>-0.65586400000000433</c:v>
                </c:pt>
                <c:pt idx="4987">
                  <c:v>-0.65673800000000504</c:v>
                </c:pt>
                <c:pt idx="4988">
                  <c:v>-0.65758099999999997</c:v>
                </c:pt>
                <c:pt idx="4989">
                  <c:v>-0.65753799999999996</c:v>
                </c:pt>
                <c:pt idx="4990">
                  <c:v>-0.65721399999999996</c:v>
                </c:pt>
                <c:pt idx="4991">
                  <c:v>-0.65596399999999999</c:v>
                </c:pt>
                <c:pt idx="4992">
                  <c:v>-0.65459100000000503</c:v>
                </c:pt>
                <c:pt idx="4993">
                  <c:v>-0.652312</c:v>
                </c:pt>
                <c:pt idx="4994">
                  <c:v>-0.64960000000000584</c:v>
                </c:pt>
                <c:pt idx="4995">
                  <c:v>-0.64648600000000001</c:v>
                </c:pt>
                <c:pt idx="4996">
                  <c:v>-0.64231300000000002</c:v>
                </c:pt>
                <c:pt idx="4997">
                  <c:v>-0.63829100000000505</c:v>
                </c:pt>
                <c:pt idx="4998">
                  <c:v>-0.63397099999999995</c:v>
                </c:pt>
                <c:pt idx="4999">
                  <c:v>-0.62876600000000005</c:v>
                </c:pt>
                <c:pt idx="5000">
                  <c:v>-0.62346400000000002</c:v>
                </c:pt>
                <c:pt idx="5001">
                  <c:v>-0.61810200000000004</c:v>
                </c:pt>
                <c:pt idx="5002">
                  <c:v>-0.61247600000000002</c:v>
                </c:pt>
                <c:pt idx="5003">
                  <c:v>-0.60690400000000388</c:v>
                </c:pt>
                <c:pt idx="5004">
                  <c:v>-0.60152000000000005</c:v>
                </c:pt>
                <c:pt idx="5005">
                  <c:v>-0.59618299999999347</c:v>
                </c:pt>
                <c:pt idx="5006">
                  <c:v>-0.59099199999999996</c:v>
                </c:pt>
                <c:pt idx="5007">
                  <c:v>-0.58590500000000001</c:v>
                </c:pt>
                <c:pt idx="5008">
                  <c:v>-0.5804449999999961</c:v>
                </c:pt>
                <c:pt idx="5009">
                  <c:v>-0.57559199999999999</c:v>
                </c:pt>
                <c:pt idx="5010">
                  <c:v>-0.57065600000000005</c:v>
                </c:pt>
                <c:pt idx="5011">
                  <c:v>-0.56536399999999565</c:v>
                </c:pt>
                <c:pt idx="5012">
                  <c:v>-0.56046499999999611</c:v>
                </c:pt>
                <c:pt idx="5013">
                  <c:v>-0.55559499999999951</c:v>
                </c:pt>
                <c:pt idx="5014">
                  <c:v>-0.55030500000000004</c:v>
                </c:pt>
                <c:pt idx="5015">
                  <c:v>-0.54521199999999959</c:v>
                </c:pt>
                <c:pt idx="5016">
                  <c:v>-0.54042000000000001</c:v>
                </c:pt>
                <c:pt idx="5017">
                  <c:v>-0.53532500000000005</c:v>
                </c:pt>
                <c:pt idx="5018">
                  <c:v>-0.53067500000000434</c:v>
                </c:pt>
                <c:pt idx="5019">
                  <c:v>-0.52605100000000005</c:v>
                </c:pt>
                <c:pt idx="5020">
                  <c:v>-0.52150099999999611</c:v>
                </c:pt>
                <c:pt idx="5021">
                  <c:v>-0.51714000000000004</c:v>
                </c:pt>
                <c:pt idx="5022">
                  <c:v>-0.51297599999999999</c:v>
                </c:pt>
                <c:pt idx="5023">
                  <c:v>-0.50935699999999495</c:v>
                </c:pt>
                <c:pt idx="5024">
                  <c:v>-0.50618199999999958</c:v>
                </c:pt>
                <c:pt idx="5025">
                  <c:v>-0.50350399999999496</c:v>
                </c:pt>
                <c:pt idx="5026">
                  <c:v>-0.50139900000000004</c:v>
                </c:pt>
                <c:pt idx="5027">
                  <c:v>-0.49904900000000002</c:v>
                </c:pt>
                <c:pt idx="5028">
                  <c:v>-0.49791300000000038</c:v>
                </c:pt>
                <c:pt idx="5029">
                  <c:v>-0.49720500000000001</c:v>
                </c:pt>
                <c:pt idx="5030">
                  <c:v>-0.49656500000000031</c:v>
                </c:pt>
                <c:pt idx="5031">
                  <c:v>-0.49636800000000292</c:v>
                </c:pt>
                <c:pt idx="5032">
                  <c:v>-0.49653200000000008</c:v>
                </c:pt>
                <c:pt idx="5033">
                  <c:v>-0.49663200000000002</c:v>
                </c:pt>
                <c:pt idx="5034">
                  <c:v>-0.49751800000000251</c:v>
                </c:pt>
                <c:pt idx="5035">
                  <c:v>-0.49815200000000032</c:v>
                </c:pt>
                <c:pt idx="5036">
                  <c:v>-0.49917800000000218</c:v>
                </c:pt>
                <c:pt idx="5037">
                  <c:v>-0.50039</c:v>
                </c:pt>
                <c:pt idx="5038">
                  <c:v>-0.50192700000000001</c:v>
                </c:pt>
                <c:pt idx="5039">
                  <c:v>-0.50402100000000005</c:v>
                </c:pt>
                <c:pt idx="5040">
                  <c:v>-0.506351</c:v>
                </c:pt>
                <c:pt idx="5041">
                  <c:v>-0.50912900000000005</c:v>
                </c:pt>
                <c:pt idx="5042">
                  <c:v>-0.51228199999999957</c:v>
                </c:pt>
                <c:pt idx="5043">
                  <c:v>-0.51590999999999998</c:v>
                </c:pt>
                <c:pt idx="5044">
                  <c:v>-0.5197889999999995</c:v>
                </c:pt>
                <c:pt idx="5045">
                  <c:v>-0.52424300000000001</c:v>
                </c:pt>
                <c:pt idx="5046">
                  <c:v>-0.52893400000000002</c:v>
                </c:pt>
                <c:pt idx="5047">
                  <c:v>-0.53380499999999997</c:v>
                </c:pt>
                <c:pt idx="5048">
                  <c:v>-0.5391819999999995</c:v>
                </c:pt>
                <c:pt idx="5049">
                  <c:v>-0.54450900000000002</c:v>
                </c:pt>
                <c:pt idx="5050">
                  <c:v>-0.54971099999999951</c:v>
                </c:pt>
                <c:pt idx="5051">
                  <c:v>-0.55558399999999553</c:v>
                </c:pt>
                <c:pt idx="5052">
                  <c:v>-0.56120000000000003</c:v>
                </c:pt>
                <c:pt idx="5053">
                  <c:v>-0.56685099999999999</c:v>
                </c:pt>
                <c:pt idx="5054">
                  <c:v>-0.57266099999999998</c:v>
                </c:pt>
                <c:pt idx="5055">
                  <c:v>-0.57858699999999497</c:v>
                </c:pt>
                <c:pt idx="5056">
                  <c:v>-0.58504900000000004</c:v>
                </c:pt>
                <c:pt idx="5057">
                  <c:v>-0.59126399999999313</c:v>
                </c:pt>
                <c:pt idx="5058">
                  <c:v>-0.59742399999999496</c:v>
                </c:pt>
                <c:pt idx="5059">
                  <c:v>-0.60366500000000434</c:v>
                </c:pt>
                <c:pt idx="5060">
                  <c:v>-0.60960900000000584</c:v>
                </c:pt>
                <c:pt idx="5061">
                  <c:v>-0.61569000000000584</c:v>
                </c:pt>
                <c:pt idx="5062">
                  <c:v>-0.62126000000000003</c:v>
                </c:pt>
                <c:pt idx="5063">
                  <c:v>-0.62689900000000698</c:v>
                </c:pt>
                <c:pt idx="5064">
                  <c:v>-0.63220000000000065</c:v>
                </c:pt>
                <c:pt idx="5065">
                  <c:v>-0.63784500000000777</c:v>
                </c:pt>
                <c:pt idx="5066">
                  <c:v>-0.64215400000000433</c:v>
                </c:pt>
                <c:pt idx="5067">
                  <c:v>-0.64642999999999995</c:v>
                </c:pt>
                <c:pt idx="5068">
                  <c:v>-0.65064300000000685</c:v>
                </c:pt>
                <c:pt idx="5069">
                  <c:v>-0.65392399999999995</c:v>
                </c:pt>
                <c:pt idx="5070">
                  <c:v>-0.65688899999999995</c:v>
                </c:pt>
                <c:pt idx="5071">
                  <c:v>-0.65990700000000435</c:v>
                </c:pt>
                <c:pt idx="5072">
                  <c:v>-0.66195000000000503</c:v>
                </c:pt>
                <c:pt idx="5073">
                  <c:v>-0.66303699999999999</c:v>
                </c:pt>
                <c:pt idx="5074">
                  <c:v>-0.66370000000000584</c:v>
                </c:pt>
                <c:pt idx="5075">
                  <c:v>-0.66369800000000856</c:v>
                </c:pt>
                <c:pt idx="5076">
                  <c:v>-0.66306600000000004</c:v>
                </c:pt>
                <c:pt idx="5077">
                  <c:v>-0.66164100000000892</c:v>
                </c:pt>
                <c:pt idx="5078">
                  <c:v>-0.65971400000000446</c:v>
                </c:pt>
                <c:pt idx="5079">
                  <c:v>-0.65672100000000777</c:v>
                </c:pt>
                <c:pt idx="5080">
                  <c:v>-0.65355200000000002</c:v>
                </c:pt>
                <c:pt idx="5081">
                  <c:v>-0.64956100000000061</c:v>
                </c:pt>
                <c:pt idx="5082">
                  <c:v>-0.64533499999999999</c:v>
                </c:pt>
                <c:pt idx="5083">
                  <c:v>-0.64027800000000434</c:v>
                </c:pt>
                <c:pt idx="5084">
                  <c:v>-0.63513799999999998</c:v>
                </c:pt>
                <c:pt idx="5085">
                  <c:v>-0.62952900000000434</c:v>
                </c:pt>
                <c:pt idx="5086">
                  <c:v>-0.62431599999999998</c:v>
                </c:pt>
                <c:pt idx="5087">
                  <c:v>-0.61912500000000503</c:v>
                </c:pt>
                <c:pt idx="5088">
                  <c:v>-0.61365200000000064</c:v>
                </c:pt>
                <c:pt idx="5089">
                  <c:v>-0.60830499999999998</c:v>
                </c:pt>
                <c:pt idx="5090">
                  <c:v>-0.60324800000000434</c:v>
                </c:pt>
                <c:pt idx="5091">
                  <c:v>-0.59774700000000003</c:v>
                </c:pt>
                <c:pt idx="5092">
                  <c:v>-0.59247099999999553</c:v>
                </c:pt>
                <c:pt idx="5093">
                  <c:v>-0.58710999999999958</c:v>
                </c:pt>
                <c:pt idx="5094">
                  <c:v>-0.58149599999999957</c:v>
                </c:pt>
                <c:pt idx="5095">
                  <c:v>-0.57598400000000005</c:v>
                </c:pt>
                <c:pt idx="5096">
                  <c:v>-0.57109399999999999</c:v>
                </c:pt>
                <c:pt idx="5097">
                  <c:v>-0.56568600000000002</c:v>
                </c:pt>
                <c:pt idx="5098">
                  <c:v>-0.56032999999999999</c:v>
                </c:pt>
                <c:pt idx="5099">
                  <c:v>-0.55491100000000004</c:v>
                </c:pt>
                <c:pt idx="5100">
                  <c:v>-0.54970399999999997</c:v>
                </c:pt>
                <c:pt idx="5101">
                  <c:v>-0.54462999999999995</c:v>
                </c:pt>
                <c:pt idx="5102">
                  <c:v>-0.53980499999999998</c:v>
                </c:pt>
                <c:pt idx="5103">
                  <c:v>-0.53514200000000001</c:v>
                </c:pt>
                <c:pt idx="5104">
                  <c:v>-0.53069900000000503</c:v>
                </c:pt>
                <c:pt idx="5105">
                  <c:v>-0.52652599999999949</c:v>
                </c:pt>
                <c:pt idx="5106">
                  <c:v>-0.52237800000000001</c:v>
                </c:pt>
                <c:pt idx="5107">
                  <c:v>-0.51911199999999957</c:v>
                </c:pt>
                <c:pt idx="5108">
                  <c:v>-0.51611699999999427</c:v>
                </c:pt>
                <c:pt idx="5109">
                  <c:v>-0.51329000000000002</c:v>
                </c:pt>
                <c:pt idx="5110">
                  <c:v>-0.51083599999999996</c:v>
                </c:pt>
                <c:pt idx="5111">
                  <c:v>-0.50900400000000001</c:v>
                </c:pt>
                <c:pt idx="5112">
                  <c:v>-0.507544</c:v>
                </c:pt>
                <c:pt idx="5113">
                  <c:v>-0.50634100000000004</c:v>
                </c:pt>
                <c:pt idx="5114">
                  <c:v>-0.50526699999999425</c:v>
                </c:pt>
                <c:pt idx="5115">
                  <c:v>-0.50447999999999948</c:v>
                </c:pt>
                <c:pt idx="5116">
                  <c:v>-0.5044649999999945</c:v>
                </c:pt>
                <c:pt idx="5117">
                  <c:v>-0.5042109999999953</c:v>
                </c:pt>
                <c:pt idx="5118">
                  <c:v>-0.50436999999999566</c:v>
                </c:pt>
                <c:pt idx="5119">
                  <c:v>-0.505019</c:v>
                </c:pt>
                <c:pt idx="5120">
                  <c:v>-0.50595199999999996</c:v>
                </c:pt>
                <c:pt idx="5121">
                  <c:v>-0.50721399999999495</c:v>
                </c:pt>
                <c:pt idx="5122">
                  <c:v>-0.50890199999999997</c:v>
                </c:pt>
                <c:pt idx="5123">
                  <c:v>-0.51087800000000005</c:v>
                </c:pt>
                <c:pt idx="5124">
                  <c:v>-0.51341999999999599</c:v>
                </c:pt>
                <c:pt idx="5125">
                  <c:v>-0.51653099999999497</c:v>
                </c:pt>
                <c:pt idx="5126">
                  <c:v>-0.51989399999999997</c:v>
                </c:pt>
                <c:pt idx="5127">
                  <c:v>-0.52345999999999959</c:v>
                </c:pt>
                <c:pt idx="5128">
                  <c:v>-0.527474</c:v>
                </c:pt>
                <c:pt idx="5129">
                  <c:v>-0.53203900000000004</c:v>
                </c:pt>
                <c:pt idx="5130">
                  <c:v>-0.53653699999999427</c:v>
                </c:pt>
                <c:pt idx="5131">
                  <c:v>-0.54164400000000434</c:v>
                </c:pt>
                <c:pt idx="5132">
                  <c:v>-0.54713800000000001</c:v>
                </c:pt>
                <c:pt idx="5133">
                  <c:v>-0.55301800000000001</c:v>
                </c:pt>
                <c:pt idx="5134">
                  <c:v>-0.55906100000000003</c:v>
                </c:pt>
                <c:pt idx="5135">
                  <c:v>-0.56536500000000001</c:v>
                </c:pt>
                <c:pt idx="5136">
                  <c:v>-0.57175399999999998</c:v>
                </c:pt>
                <c:pt idx="5137">
                  <c:v>-0.57826299999999553</c:v>
                </c:pt>
                <c:pt idx="5138">
                  <c:v>-0.58484999999999998</c:v>
                </c:pt>
                <c:pt idx="5139">
                  <c:v>-0.5913279999999953</c:v>
                </c:pt>
                <c:pt idx="5140">
                  <c:v>-0.59815799999999553</c:v>
                </c:pt>
                <c:pt idx="5141">
                  <c:v>-0.60507000000000388</c:v>
                </c:pt>
                <c:pt idx="5142">
                  <c:v>-0.61203500000000388</c:v>
                </c:pt>
                <c:pt idx="5143">
                  <c:v>-0.61901399999999951</c:v>
                </c:pt>
                <c:pt idx="5144">
                  <c:v>-0.62571399999999999</c:v>
                </c:pt>
                <c:pt idx="5145">
                  <c:v>-0.63235900000000433</c:v>
                </c:pt>
                <c:pt idx="5146">
                  <c:v>-0.63856400000000002</c:v>
                </c:pt>
                <c:pt idx="5147">
                  <c:v>-0.64440200000000003</c:v>
                </c:pt>
                <c:pt idx="5148">
                  <c:v>-0.64981299999999997</c:v>
                </c:pt>
                <c:pt idx="5149">
                  <c:v>-0.65555000000000063</c:v>
                </c:pt>
                <c:pt idx="5150">
                  <c:v>-0.660412</c:v>
                </c:pt>
                <c:pt idx="5151">
                  <c:v>-0.66451300000000002</c:v>
                </c:pt>
                <c:pt idx="5152">
                  <c:v>-0.66815899999999995</c:v>
                </c:pt>
                <c:pt idx="5153">
                  <c:v>-0.67132899999999995</c:v>
                </c:pt>
                <c:pt idx="5154">
                  <c:v>-0.67416799999999999</c:v>
                </c:pt>
                <c:pt idx="5155">
                  <c:v>-0.67606299999999997</c:v>
                </c:pt>
                <c:pt idx="5156">
                  <c:v>-0.67718100000000503</c:v>
                </c:pt>
                <c:pt idx="5157">
                  <c:v>-0.67759899999999995</c:v>
                </c:pt>
                <c:pt idx="5158">
                  <c:v>-0.67686600000000063</c:v>
                </c:pt>
                <c:pt idx="5159">
                  <c:v>-0.67565299999999995</c:v>
                </c:pt>
                <c:pt idx="5160">
                  <c:v>-0.67348399999999997</c:v>
                </c:pt>
                <c:pt idx="5161">
                  <c:v>-0.67067400000000743</c:v>
                </c:pt>
                <c:pt idx="5162">
                  <c:v>-0.66674000000000777</c:v>
                </c:pt>
                <c:pt idx="5163">
                  <c:v>-0.66249499999999995</c:v>
                </c:pt>
                <c:pt idx="5164">
                  <c:v>-0.65741400000000005</c:v>
                </c:pt>
                <c:pt idx="5165">
                  <c:v>-0.65178800000000503</c:v>
                </c:pt>
                <c:pt idx="5166">
                  <c:v>-0.64633700000000005</c:v>
                </c:pt>
                <c:pt idx="5167">
                  <c:v>-0.64022800000000435</c:v>
                </c:pt>
                <c:pt idx="5168">
                  <c:v>-0.63446400000000003</c:v>
                </c:pt>
                <c:pt idx="5169">
                  <c:v>-0.62815399999999999</c:v>
                </c:pt>
                <c:pt idx="5170">
                  <c:v>-0.62197499999999994</c:v>
                </c:pt>
                <c:pt idx="5171">
                  <c:v>-0.61577900000000585</c:v>
                </c:pt>
                <c:pt idx="5172">
                  <c:v>-0.60936599999999996</c:v>
                </c:pt>
                <c:pt idx="5173">
                  <c:v>-0.60286799999999996</c:v>
                </c:pt>
                <c:pt idx="5174">
                  <c:v>-0.59608899999999565</c:v>
                </c:pt>
                <c:pt idx="5175">
                  <c:v>-0.58939399999999553</c:v>
                </c:pt>
                <c:pt idx="5176">
                  <c:v>-0.5825329999999912</c:v>
                </c:pt>
                <c:pt idx="5177">
                  <c:v>-0.57545400000000002</c:v>
                </c:pt>
                <c:pt idx="5178">
                  <c:v>-0.56839700000000004</c:v>
                </c:pt>
                <c:pt idx="5179">
                  <c:v>-0.56178799999999951</c:v>
                </c:pt>
                <c:pt idx="5180">
                  <c:v>-0.55504500000000434</c:v>
                </c:pt>
                <c:pt idx="5181">
                  <c:v>-0.54873000000000005</c:v>
                </c:pt>
                <c:pt idx="5182">
                  <c:v>-0.54223199999999949</c:v>
                </c:pt>
                <c:pt idx="5183">
                  <c:v>-0.53658699999999426</c:v>
                </c:pt>
                <c:pt idx="5184">
                  <c:v>-0.53108299999999553</c:v>
                </c:pt>
                <c:pt idx="5185">
                  <c:v>-0.52603100000000003</c:v>
                </c:pt>
                <c:pt idx="5186">
                  <c:v>-0.52116899999999611</c:v>
                </c:pt>
                <c:pt idx="5187">
                  <c:v>-0.51649800000000001</c:v>
                </c:pt>
                <c:pt idx="5188">
                  <c:v>-0.51190500000000005</c:v>
                </c:pt>
                <c:pt idx="5189">
                  <c:v>-0.50778800000000002</c:v>
                </c:pt>
                <c:pt idx="5190">
                  <c:v>-0.5035769999999945</c:v>
                </c:pt>
                <c:pt idx="5191">
                  <c:v>-0.49977900000000008</c:v>
                </c:pt>
                <c:pt idx="5192">
                  <c:v>-0.495751</c:v>
                </c:pt>
                <c:pt idx="5193">
                  <c:v>-0.49192800000000292</c:v>
                </c:pt>
                <c:pt idx="5194">
                  <c:v>-0.48851900000000031</c:v>
                </c:pt>
                <c:pt idx="5195">
                  <c:v>-0.485651</c:v>
                </c:pt>
                <c:pt idx="5196">
                  <c:v>-0.48279</c:v>
                </c:pt>
                <c:pt idx="5197">
                  <c:v>-0.48035200000000194</c:v>
                </c:pt>
                <c:pt idx="5198">
                  <c:v>-0.47841200000000211</c:v>
                </c:pt>
                <c:pt idx="5199">
                  <c:v>-0.47648700000000038</c:v>
                </c:pt>
                <c:pt idx="5200">
                  <c:v>-0.47541100000000008</c:v>
                </c:pt>
                <c:pt idx="5201">
                  <c:v>-0.47491900000000031</c:v>
                </c:pt>
                <c:pt idx="5202">
                  <c:v>-0.47488000000000252</c:v>
                </c:pt>
                <c:pt idx="5203">
                  <c:v>-0.475271</c:v>
                </c:pt>
                <c:pt idx="5204">
                  <c:v>-0.47642500000000032</c:v>
                </c:pt>
                <c:pt idx="5205">
                  <c:v>-0.47832400000000291</c:v>
                </c:pt>
                <c:pt idx="5206">
                  <c:v>-0.48103000000000001</c:v>
                </c:pt>
                <c:pt idx="5207">
                  <c:v>-0.48411000000000032</c:v>
                </c:pt>
                <c:pt idx="5208">
                  <c:v>-0.48775400000000002</c:v>
                </c:pt>
                <c:pt idx="5209">
                  <c:v>-0.49218800000000235</c:v>
                </c:pt>
                <c:pt idx="5210">
                  <c:v>-0.49673</c:v>
                </c:pt>
                <c:pt idx="5211">
                  <c:v>-0.50164500000000434</c:v>
                </c:pt>
                <c:pt idx="5212">
                  <c:v>-0.50697599999999998</c:v>
                </c:pt>
                <c:pt idx="5213">
                  <c:v>-0.51271299999999564</c:v>
                </c:pt>
                <c:pt idx="5214">
                  <c:v>-0.51875599999999999</c:v>
                </c:pt>
                <c:pt idx="5215">
                  <c:v>-0.52538599999999958</c:v>
                </c:pt>
                <c:pt idx="5216">
                  <c:v>-0.53217300000000001</c:v>
                </c:pt>
                <c:pt idx="5217">
                  <c:v>-0.53919799999999996</c:v>
                </c:pt>
                <c:pt idx="5218">
                  <c:v>-0.5465449999999995</c:v>
                </c:pt>
                <c:pt idx="5219">
                  <c:v>-0.55429099999999998</c:v>
                </c:pt>
                <c:pt idx="5220">
                  <c:v>-0.5620039999999995</c:v>
                </c:pt>
                <c:pt idx="5221">
                  <c:v>-0.56959700000000002</c:v>
                </c:pt>
                <c:pt idx="5222">
                  <c:v>-0.57720899999999997</c:v>
                </c:pt>
                <c:pt idx="5223">
                  <c:v>-0.58551199999999426</c:v>
                </c:pt>
                <c:pt idx="5224">
                  <c:v>-0.59387199999999996</c:v>
                </c:pt>
                <c:pt idx="5225">
                  <c:v>-0.60169700000000503</c:v>
                </c:pt>
                <c:pt idx="5226">
                  <c:v>-0.60983200000000004</c:v>
                </c:pt>
                <c:pt idx="5227">
                  <c:v>-0.61779399999999995</c:v>
                </c:pt>
                <c:pt idx="5228">
                  <c:v>-0.62549800000000388</c:v>
                </c:pt>
                <c:pt idx="5229">
                  <c:v>-0.63288599999999995</c:v>
                </c:pt>
                <c:pt idx="5230">
                  <c:v>-0.63998900000000503</c:v>
                </c:pt>
                <c:pt idx="5231">
                  <c:v>-0.64654500000000503</c:v>
                </c:pt>
                <c:pt idx="5232">
                  <c:v>-0.65283400000000502</c:v>
                </c:pt>
                <c:pt idx="5233">
                  <c:v>-0.65860300000000505</c:v>
                </c:pt>
                <c:pt idx="5234">
                  <c:v>-0.66354500000000505</c:v>
                </c:pt>
                <c:pt idx="5235">
                  <c:v>-0.66752000000000422</c:v>
                </c:pt>
                <c:pt idx="5236">
                  <c:v>-0.67103200000000063</c:v>
                </c:pt>
                <c:pt idx="5237">
                  <c:v>-0.67433900000000435</c:v>
                </c:pt>
                <c:pt idx="5238">
                  <c:v>-0.67628900000000503</c:v>
                </c:pt>
                <c:pt idx="5239">
                  <c:v>-0.67761500000000596</c:v>
                </c:pt>
                <c:pt idx="5240">
                  <c:v>-0.67796299999999998</c:v>
                </c:pt>
                <c:pt idx="5241">
                  <c:v>-0.67728800000000411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337-4874-A966-8924ADFE699C}"/>
            </c:ext>
          </c:extLst>
        </c:ser>
        <c:ser>
          <c:idx val="1"/>
          <c:order val="1"/>
          <c:tx>
            <c:v>cl_stat</c:v>
          </c:tx>
          <c:spPr>
            <a:ln w="23140">
              <a:noFill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Sheet1!$H$41:$H$59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Sheet1!$I$41:$I$59</c:f>
              <c:numCache>
                <c:formatCode>General</c:formatCode>
                <c:ptCount val="19"/>
                <c:pt idx="0">
                  <c:v>0.80640000000000001</c:v>
                </c:pt>
                <c:pt idx="1">
                  <c:v>0.88647999999999949</c:v>
                </c:pt>
                <c:pt idx="3">
                  <c:v>1.0787</c:v>
                </c:pt>
                <c:pt idx="5">
                  <c:v>1.2782556</c:v>
                </c:pt>
                <c:pt idx="7">
                  <c:v>1.4877849999999913</c:v>
                </c:pt>
                <c:pt idx="9">
                  <c:v>1.6431787</c:v>
                </c:pt>
                <c:pt idx="10">
                  <c:v>1.7054319999999898</c:v>
                </c:pt>
                <c:pt idx="11">
                  <c:v>1.7705949999999913</c:v>
                </c:pt>
                <c:pt idx="12">
                  <c:v>1.768983</c:v>
                </c:pt>
                <c:pt idx="14">
                  <c:v>1.8500049000000001</c:v>
                </c:pt>
                <c:pt idx="16">
                  <c:v>1.8152429999999999</c:v>
                </c:pt>
                <c:pt idx="17">
                  <c:v>1.8283339000000001</c:v>
                </c:pt>
                <c:pt idx="18">
                  <c:v>1.812597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337-4874-A966-8924ADFE69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643584"/>
        <c:axId val="191193856"/>
      </c:scatterChart>
      <c:valAx>
        <c:axId val="188643584"/>
        <c:scaling>
          <c:orientation val="minMax"/>
          <c:max val="25"/>
          <c:min val="-8"/>
        </c:scaling>
        <c:delete val="0"/>
        <c:axPos val="b"/>
        <c:title>
          <c:tx>
            <c:rich>
              <a:bodyPr/>
              <a:lstStyle/>
              <a:p>
                <a:pPr>
                  <a:defRPr sz="81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sz="810" b="1" i="0" u="none" strike="noStrike" baseline="0">
                    <a:solidFill>
                      <a:srgbClr val="000000"/>
                    </a:solidFill>
                    <a:latin typeface="Symbol"/>
                  </a:rPr>
                  <a:t>a</a:t>
                </a:r>
                <a:r>
                  <a:rPr lang="sk-SK" sz="81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[°]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191193856"/>
        <c:crosses val="autoZero"/>
        <c:crossBetween val="midCat"/>
      </c:valAx>
      <c:valAx>
        <c:axId val="191193856"/>
        <c:scaling>
          <c:orientation val="minMax"/>
          <c:min val="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81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/>
                  <a:t>cl  [-]</a:t>
                </a:r>
              </a:p>
            </c:rich>
          </c:tx>
          <c:layout>
            <c:manualLayout>
              <c:xMode val="edge"/>
              <c:yMode val="edge"/>
              <c:x val="2.1768699352735323E-2"/>
              <c:y val="0.4847780985489058"/>
            </c:manualLayout>
          </c:layout>
          <c:overlay val="0"/>
          <c:spPr>
            <a:noFill/>
            <a:ln w="2056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7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188643584"/>
        <c:crosses val="autoZero"/>
        <c:crossBetween val="midCat"/>
      </c:valAx>
      <c:spPr>
        <a:noFill/>
        <a:ln w="20569">
          <a:noFill/>
        </a:ln>
      </c:spPr>
    </c:plotArea>
    <c:legend>
      <c:legendPos val="r"/>
      <c:layout>
        <c:manualLayout>
          <c:xMode val="edge"/>
          <c:yMode val="edge"/>
          <c:x val="0.87064788543223171"/>
          <c:y val="0.45199102101498889"/>
          <c:w val="0.11846907196302035"/>
          <c:h val="0.10070274779814063"/>
        </c:manualLayout>
      </c:layout>
      <c:overlay val="0"/>
      <c:spPr>
        <a:solidFill>
          <a:srgbClr val="FFFFFF"/>
        </a:solidFill>
        <a:ln w="2571">
          <a:solidFill>
            <a:srgbClr val="000000"/>
          </a:solidFill>
          <a:prstDash val="solid"/>
        </a:ln>
      </c:spPr>
      <c:txPr>
        <a:bodyPr/>
        <a:lstStyle/>
        <a:p>
          <a:pPr>
            <a:defRPr sz="745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rgbClr val="FFFFFF"/>
    </a:solidFill>
    <a:ln w="2571">
      <a:solidFill>
        <a:srgbClr val="000000"/>
      </a:solidFill>
      <a:prstDash val="solid"/>
    </a:ln>
  </c:spPr>
  <c:txPr>
    <a:bodyPr/>
    <a:lstStyle/>
    <a:p>
      <a:pPr>
        <a:defRPr sz="81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8027301269267204E-2"/>
          <c:y val="6.0889999371065588E-2"/>
          <c:w val="0.80680379305351324"/>
          <c:h val="0.88056306782770966"/>
        </c:manualLayout>
      </c:layout>
      <c:scatterChart>
        <c:scatterStyle val="lineMarker"/>
        <c:varyColors val="0"/>
        <c:ser>
          <c:idx val="0"/>
          <c:order val="0"/>
          <c:tx>
            <c:v>cd_unst</c:v>
          </c:tx>
          <c:spPr>
            <a:ln w="23295">
              <a:noFill/>
            </a:ln>
          </c:spPr>
          <c:marker>
            <c:symbol val="diamond"/>
            <c:size val="2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Sheet1!$I$1251:$I$6492</c:f>
              <c:numCache>
                <c:formatCode>General</c:formatCode>
                <c:ptCount val="5242"/>
                <c:pt idx="0">
                  <c:v>-22.485368614512229</c:v>
                </c:pt>
                <c:pt idx="1">
                  <c:v>-22.48533665428711</c:v>
                </c:pt>
                <c:pt idx="2">
                  <c:v>-22.485264743623755</c:v>
                </c:pt>
                <c:pt idx="3">
                  <c:v>-22.485152882158278</c:v>
                </c:pt>
                <c:pt idx="4">
                  <c:v>-22.485025039837463</c:v>
                </c:pt>
                <c:pt idx="5">
                  <c:v>-22.484849255520885</c:v>
                </c:pt>
                <c:pt idx="6">
                  <c:v>-22.48463351844266</c:v>
                </c:pt>
                <c:pt idx="7">
                  <c:v>-22.4843858178955</c:v>
                </c:pt>
                <c:pt idx="8">
                  <c:v>-22.48409816240013</c:v>
                </c:pt>
                <c:pt idx="9">
                  <c:v>-22.483778541090587</c:v>
                </c:pt>
                <c:pt idx="10">
                  <c:v>-22.483418961967711</c:v>
                </c:pt>
                <c:pt idx="11">
                  <c:v>-22.483027414055389</c:v>
                </c:pt>
                <c:pt idx="12">
                  <c:v>-22.482603895769007</c:v>
                </c:pt>
                <c:pt idx="13">
                  <c:v>-22.482140414259426</c:v>
                </c:pt>
                <c:pt idx="14">
                  <c:v>-22.481644958488992</c:v>
                </c:pt>
                <c:pt idx="15">
                  <c:v>-22.481109534968905</c:v>
                </c:pt>
                <c:pt idx="16">
                  <c:v>-22.480550124346621</c:v>
                </c:pt>
                <c:pt idx="17">
                  <c:v>-22.479942749297539</c:v>
                </c:pt>
                <c:pt idx="18">
                  <c:v>-22.479295398234491</c:v>
                </c:pt>
                <c:pt idx="19">
                  <c:v>-22.478632044858117</c:v>
                </c:pt>
                <c:pt idx="20">
                  <c:v>-22.477912725040891</c:v>
                </c:pt>
                <c:pt idx="21">
                  <c:v>-22.477169404966229</c:v>
                </c:pt>
                <c:pt idx="22">
                  <c:v>-22.476394089302229</c:v>
                </c:pt>
                <c:pt idx="23">
                  <c:v>-22.475570788207889</c:v>
                </c:pt>
                <c:pt idx="24">
                  <c:v>-22.474715483971789</c:v>
                </c:pt>
                <c:pt idx="25">
                  <c:v>-22.473828173129256</c:v>
                </c:pt>
                <c:pt idx="26">
                  <c:v>-22.472900857833029</c:v>
                </c:pt>
                <c:pt idx="27">
                  <c:v>-22.471949522541589</c:v>
                </c:pt>
                <c:pt idx="28">
                  <c:v>-22.470950179638994</c:v>
                </c:pt>
                <c:pt idx="29">
                  <c:v>-22.469926808834529</c:v>
                </c:pt>
                <c:pt idx="30">
                  <c:v>-22.468847424551527</c:v>
                </c:pt>
                <c:pt idx="31">
                  <c:v>-22.467751999122989</c:v>
                </c:pt>
                <c:pt idx="32">
                  <c:v>-22.466624537586043</c:v>
                </c:pt>
                <c:pt idx="33">
                  <c:v>-22.465441045066971</c:v>
                </c:pt>
                <c:pt idx="34">
                  <c:v>-22.464241499080387</c:v>
                </c:pt>
                <c:pt idx="35">
                  <c:v>-22.463001904416327</c:v>
                </c:pt>
                <c:pt idx="36">
                  <c:v>-22.461714256759556</c:v>
                </c:pt>
                <c:pt idx="37">
                  <c:v>-22.460402543700432</c:v>
                </c:pt>
                <c:pt idx="38">
                  <c:v>-22.459058762315991</c:v>
                </c:pt>
                <c:pt idx="39">
                  <c:v>-22.457674907754665</c:v>
                </c:pt>
                <c:pt idx="40">
                  <c:v>-22.456242973115213</c:v>
                </c:pt>
                <c:pt idx="41">
                  <c:v>-22.454786950793189</c:v>
                </c:pt>
                <c:pt idx="42">
                  <c:v>-22.453298835473234</c:v>
                </c:pt>
                <c:pt idx="43">
                  <c:v>-22.451770619717202</c:v>
                </c:pt>
                <c:pt idx="44">
                  <c:v>-22.450210297674609</c:v>
                </c:pt>
                <c:pt idx="45">
                  <c:v>-22.448609860540795</c:v>
                </c:pt>
                <c:pt idx="46">
                  <c:v>-22.446977303188014</c:v>
                </c:pt>
                <c:pt idx="47">
                  <c:v>-22.445304615395422</c:v>
                </c:pt>
                <c:pt idx="48">
                  <c:v>-22.443599792804687</c:v>
                </c:pt>
                <c:pt idx="49">
                  <c:v>-22.441862828469329</c:v>
                </c:pt>
                <c:pt idx="50">
                  <c:v>-22.440093715309729</c:v>
                </c:pt>
                <c:pt idx="51">
                  <c:v>-22.438284440165841</c:v>
                </c:pt>
                <c:pt idx="52">
                  <c:v>-22.436434993822189</c:v>
                </c:pt>
                <c:pt idx="53">
                  <c:v>-22.434545366854998</c:v>
                </c:pt>
                <c:pt idx="54">
                  <c:v>-22.432639573220996</c:v>
                </c:pt>
                <c:pt idx="55">
                  <c:v>-22.430685574951134</c:v>
                </c:pt>
                <c:pt idx="56">
                  <c:v>-22.428691369291183</c:v>
                </c:pt>
                <c:pt idx="57">
                  <c:v>-22.426672965830626</c:v>
                </c:pt>
                <c:pt idx="58">
                  <c:v>-22.424606326644149</c:v>
                </c:pt>
                <c:pt idx="59">
                  <c:v>-22.422515472955649</c:v>
                </c:pt>
                <c:pt idx="60">
                  <c:v>-22.420392386331489</c:v>
                </c:pt>
                <c:pt idx="61">
                  <c:v>-22.418221032602329</c:v>
                </c:pt>
                <c:pt idx="62">
                  <c:v>-22.416025438937066</c:v>
                </c:pt>
                <c:pt idx="63">
                  <c:v>-22.413789570089889</c:v>
                </c:pt>
                <c:pt idx="64">
                  <c:v>-22.411505399605975</c:v>
                </c:pt>
                <c:pt idx="65">
                  <c:v>-22.409204976698206</c:v>
                </c:pt>
                <c:pt idx="66">
                  <c:v>-22.406864246841693</c:v>
                </c:pt>
                <c:pt idx="67">
                  <c:v>-22.404483198050091</c:v>
                </c:pt>
                <c:pt idx="68">
                  <c:v>-22.402069836349035</c:v>
                </c:pt>
                <c:pt idx="69">
                  <c:v>-22.399624151828558</c:v>
                </c:pt>
                <c:pt idx="70">
                  <c:v>-22.397138114544141</c:v>
                </c:pt>
                <c:pt idx="71">
                  <c:v>-22.394627753249885</c:v>
                </c:pt>
                <c:pt idx="72">
                  <c:v>-22.392068995335176</c:v>
                </c:pt>
                <c:pt idx="73">
                  <c:v>-22.38947787006104</c:v>
                </c:pt>
                <c:pt idx="74">
                  <c:v>-22.386854366761987</c:v>
                </c:pt>
                <c:pt idx="75">
                  <c:v>-22.384190450336781</c:v>
                </c:pt>
                <c:pt idx="76">
                  <c:v>-22.381502157520629</c:v>
                </c:pt>
                <c:pt idx="77">
                  <c:v>-22.378765401558244</c:v>
                </c:pt>
                <c:pt idx="78">
                  <c:v>-22.375996219750633</c:v>
                </c:pt>
                <c:pt idx="79">
                  <c:v>-22.373202628706906</c:v>
                </c:pt>
                <c:pt idx="80">
                  <c:v>-22.370352503742588</c:v>
                </c:pt>
                <c:pt idx="81">
                  <c:v>-22.367477944311553</c:v>
                </c:pt>
                <c:pt idx="82">
                  <c:v>-22.364570910494631</c:v>
                </c:pt>
                <c:pt idx="83">
                  <c:v>-22.361631390268929</c:v>
                </c:pt>
                <c:pt idx="84">
                  <c:v>-22.358651338480495</c:v>
                </c:pt>
                <c:pt idx="85">
                  <c:v>-22.355646807782406</c:v>
                </c:pt>
                <c:pt idx="86">
                  <c:v>-22.352593683641022</c:v>
                </c:pt>
                <c:pt idx="87">
                  <c:v>-22.349499983267844</c:v>
                </c:pt>
                <c:pt idx="88">
                  <c:v>-22.346389802200729</c:v>
                </c:pt>
                <c:pt idx="89">
                  <c:v>-22.343222942659562</c:v>
                </c:pt>
                <c:pt idx="90">
                  <c:v>-22.340039578508911</c:v>
                </c:pt>
                <c:pt idx="91">
                  <c:v>-22.33681558172853</c:v>
                </c:pt>
                <c:pt idx="92">
                  <c:v>-22.333542894052528</c:v>
                </c:pt>
                <c:pt idx="93">
                  <c:v>-22.330253665918331</c:v>
                </c:pt>
                <c:pt idx="94">
                  <c:v>-22.326915715098945</c:v>
                </c:pt>
                <c:pt idx="95">
                  <c:v>-22.32355315578263</c:v>
                </c:pt>
                <c:pt idx="96">
                  <c:v>-22.320157931270174</c:v>
                </c:pt>
                <c:pt idx="97">
                  <c:v>-22.316713932778949</c:v>
                </c:pt>
                <c:pt idx="98">
                  <c:v>-22.313237235881029</c:v>
                </c:pt>
                <c:pt idx="99">
                  <c:v>-22.309735875761643</c:v>
                </c:pt>
                <c:pt idx="100">
                  <c:v>-22.306185688643591</c:v>
                </c:pt>
                <c:pt idx="101">
                  <c:v>-22.302610808828529</c:v>
                </c:pt>
                <c:pt idx="102">
                  <c:v>-22.298995118273833</c:v>
                </c:pt>
                <c:pt idx="103">
                  <c:v>-22.295346652757463</c:v>
                </c:pt>
                <c:pt idx="104">
                  <c:v>-22.2916653969931</c:v>
                </c:pt>
                <c:pt idx="105">
                  <c:v>-22.287943278374897</c:v>
                </c:pt>
                <c:pt idx="106">
                  <c:v>-22.284188335917889</c:v>
                </c:pt>
                <c:pt idx="107">
                  <c:v>-22.280400553855589</c:v>
                </c:pt>
                <c:pt idx="108">
                  <c:v>-22.276571855199112</c:v>
                </c:pt>
                <c:pt idx="109">
                  <c:v>-22.272710282308424</c:v>
                </c:pt>
                <c:pt idx="110">
                  <c:v>-22.268823882673956</c:v>
                </c:pt>
                <c:pt idx="111">
                  <c:v>-22.264880383588327</c:v>
                </c:pt>
                <c:pt idx="112">
                  <c:v>-22.260912022084124</c:v>
                </c:pt>
                <c:pt idx="113">
                  <c:v>-22.256918785520103</c:v>
                </c:pt>
                <c:pt idx="114">
                  <c:v>-22.25288452273217</c:v>
                </c:pt>
                <c:pt idx="115">
                  <c:v>-22.248809212517063</c:v>
                </c:pt>
                <c:pt idx="116">
                  <c:v>-22.244700905479426</c:v>
                </c:pt>
                <c:pt idx="117">
                  <c:v>-22.240551510774889</c:v>
                </c:pt>
                <c:pt idx="118">
                  <c:v>-22.236377156365329</c:v>
                </c:pt>
                <c:pt idx="119">
                  <c:v>-22.232169752527412</c:v>
                </c:pt>
                <c:pt idx="120">
                  <c:v>-22.227921203602445</c:v>
                </c:pt>
                <c:pt idx="121">
                  <c:v>-22.223647645764725</c:v>
                </c:pt>
                <c:pt idx="122">
                  <c:v>-22.219324822938223</c:v>
                </c:pt>
                <c:pt idx="123">
                  <c:v>-22.214960790092753</c:v>
                </c:pt>
                <c:pt idx="124">
                  <c:v>-22.210579775582129</c:v>
                </c:pt>
                <c:pt idx="125">
                  <c:v>-22.20615751383863</c:v>
                </c:pt>
                <c:pt idx="126">
                  <c:v>-22.201702068314873</c:v>
                </c:pt>
                <c:pt idx="127">
                  <c:v>-22.197205331580367</c:v>
                </c:pt>
                <c:pt idx="128">
                  <c:v>-22.192683459779602</c:v>
                </c:pt>
                <c:pt idx="129">
                  <c:v>-22.188112163562863</c:v>
                </c:pt>
                <c:pt idx="130">
                  <c:v>-22.183523786594229</c:v>
                </c:pt>
                <c:pt idx="131">
                  <c:v>-22.178885939691931</c:v>
                </c:pt>
                <c:pt idx="132">
                  <c:v>-22.174222882545095</c:v>
                </c:pt>
                <c:pt idx="133">
                  <c:v>-22.169518403973626</c:v>
                </c:pt>
                <c:pt idx="134">
                  <c:v>-22.164772478900492</c:v>
                </c:pt>
                <c:pt idx="135">
                  <c:v>-22.160001284667217</c:v>
                </c:pt>
                <c:pt idx="136">
                  <c:v>-22.155188599746371</c:v>
                </c:pt>
                <c:pt idx="137">
                  <c:v>-22.150342503104984</c:v>
                </c:pt>
                <c:pt idx="138">
                  <c:v>-22.145462973878889</c:v>
                </c:pt>
                <c:pt idx="139">
                  <c:v>-22.140558099125464</c:v>
                </c:pt>
                <c:pt idx="140">
                  <c:v>-22.135603533398289</c:v>
                </c:pt>
                <c:pt idx="141">
                  <c:v>-22.130623579599106</c:v>
                </c:pt>
                <c:pt idx="142">
                  <c:v>-22.125610108124189</c:v>
                </c:pt>
                <c:pt idx="143">
                  <c:v>-22.120554982244215</c:v>
                </c:pt>
                <c:pt idx="144">
                  <c:v>-22.115466291612591</c:v>
                </c:pt>
                <c:pt idx="145">
                  <c:v>-22.110335895569087</c:v>
                </c:pt>
                <c:pt idx="146">
                  <c:v>-22.105180007313827</c:v>
                </c:pt>
                <c:pt idx="147">
                  <c:v>-22.099990487639491</c:v>
                </c:pt>
                <c:pt idx="148">
                  <c:v>-22.094759189948377</c:v>
                </c:pt>
                <c:pt idx="149">
                  <c:v>-22.089494211889289</c:v>
                </c:pt>
                <c:pt idx="150">
                  <c:v>-22.084203658271889</c:v>
                </c:pt>
                <c:pt idx="151">
                  <c:v>-22.078871252391693</c:v>
                </c:pt>
                <c:pt idx="152">
                  <c:v>-22.073496965388227</c:v>
                </c:pt>
                <c:pt idx="153">
                  <c:v>-22.068105168262438</c:v>
                </c:pt>
                <c:pt idx="154">
                  <c:v>-22.062655172422687</c:v>
                </c:pt>
                <c:pt idx="155">
                  <c:v>-22.05718762283313</c:v>
                </c:pt>
                <c:pt idx="156">
                  <c:v>-22.051686228801728</c:v>
                </c:pt>
                <c:pt idx="157">
                  <c:v>-22.046142825140919</c:v>
                </c:pt>
                <c:pt idx="158">
                  <c:v>-22.040557381682877</c:v>
                </c:pt>
                <c:pt idx="159">
                  <c:v>-22.03495430299245</c:v>
                </c:pt>
                <c:pt idx="160">
                  <c:v>-22.029300988333667</c:v>
                </c:pt>
                <c:pt idx="161">
                  <c:v>-22.023613698856693</c:v>
                </c:pt>
                <c:pt idx="162">
                  <c:v>-22.017908711464369</c:v>
                </c:pt>
                <c:pt idx="163">
                  <c:v>-22.012153401004731</c:v>
                </c:pt>
                <c:pt idx="164">
                  <c:v>-22.00636404000366</c:v>
                </c:pt>
                <c:pt idx="165">
                  <c:v>-22.000548759955826</c:v>
                </c:pt>
                <c:pt idx="166">
                  <c:v>-21.994699382106184</c:v>
                </c:pt>
                <c:pt idx="167">
                  <c:v>-21.988799558059501</c:v>
                </c:pt>
                <c:pt idx="168">
                  <c:v>-21.982873739156602</c:v>
                </c:pt>
                <c:pt idx="169">
                  <c:v>-21.976913739915453</c:v>
                </c:pt>
                <c:pt idx="170">
                  <c:v>-21.970927701385026</c:v>
                </c:pt>
                <c:pt idx="171">
                  <c:v>-21.964891094229792</c:v>
                </c:pt>
                <c:pt idx="172">
                  <c:v>-21.958828394236132</c:v>
                </c:pt>
                <c:pt idx="173">
                  <c:v>-21.95273958078732</c:v>
                </c:pt>
                <c:pt idx="174">
                  <c:v>-21.946600104703656</c:v>
                </c:pt>
                <c:pt idx="175">
                  <c:v>-21.94043446051672</c:v>
                </c:pt>
                <c:pt idx="176">
                  <c:v>-21.934226266104162</c:v>
                </c:pt>
                <c:pt idx="177">
                  <c:v>-21.928000035294019</c:v>
                </c:pt>
                <c:pt idx="178">
                  <c:v>-21.921723013524392</c:v>
                </c:pt>
                <c:pt idx="179">
                  <c:v>-21.915411533668429</c:v>
                </c:pt>
                <c:pt idx="180">
                  <c:v>-21.90908194627367</c:v>
                </c:pt>
                <c:pt idx="181">
                  <c:v>-21.902693277691451</c:v>
                </c:pt>
                <c:pt idx="182">
                  <c:v>-21.896286448788157</c:v>
                </c:pt>
                <c:pt idx="183">
                  <c:v>-21.889836855401729</c:v>
                </c:pt>
                <c:pt idx="184">
                  <c:v>-21.883369057355189</c:v>
                </c:pt>
                <c:pt idx="185">
                  <c:v>-21.876850235486035</c:v>
                </c:pt>
                <c:pt idx="186">
                  <c:v>-21.870304956152655</c:v>
                </c:pt>
                <c:pt idx="187">
                  <c:v>-21.86372499105661</c:v>
                </c:pt>
                <c:pt idx="188">
                  <c:v>-21.857093894354115</c:v>
                </c:pt>
                <c:pt idx="189">
                  <c:v>-21.850452673519726</c:v>
                </c:pt>
                <c:pt idx="190">
                  <c:v>-21.843760255960881</c:v>
                </c:pt>
                <c:pt idx="191">
                  <c:v>-21.837041242298593</c:v>
                </c:pt>
                <c:pt idx="192">
                  <c:v>-21.830279173939029</c:v>
                </c:pt>
                <c:pt idx="193">
                  <c:v>-21.823498672748229</c:v>
                </c:pt>
                <c:pt idx="194">
                  <c:v>-21.816675054950238</c:v>
                </c:pt>
                <c:pt idx="195">
                  <c:v>-21.809816506865289</c:v>
                </c:pt>
                <c:pt idx="196">
                  <c:v>-21.802922997040174</c:v>
                </c:pt>
                <c:pt idx="197">
                  <c:v>-21.795994493820494</c:v>
                </c:pt>
                <c:pt idx="198">
                  <c:v>-21.789030965350456</c:v>
                </c:pt>
                <c:pt idx="199">
                  <c:v>-21.782032379571504</c:v>
                </c:pt>
                <c:pt idx="200">
                  <c:v>-21.775006941640889</c:v>
                </c:pt>
                <c:pt idx="201">
                  <c:v>-21.767929906838493</c:v>
                </c:pt>
                <c:pt idx="202">
                  <c:v>-21.760834197269549</c:v>
                </c:pt>
                <c:pt idx="203">
                  <c:v>-21.753695060169289</c:v>
                </c:pt>
                <c:pt idx="204">
                  <c:v>-21.746528950098405</c:v>
                </c:pt>
                <c:pt idx="205">
                  <c:v>-21.739327591287289</c:v>
                </c:pt>
                <c:pt idx="206">
                  <c:v>-21.732090950280497</c:v>
                </c:pt>
                <c:pt idx="207">
                  <c:v>-21.724818993412995</c:v>
                </c:pt>
                <c:pt idx="208">
                  <c:v>-21.717511686809846</c:v>
                </c:pt>
                <c:pt idx="209">
                  <c:v>-21.710177257207128</c:v>
                </c:pt>
                <c:pt idx="210">
                  <c:v>-21.702799151335412</c:v>
                </c:pt>
                <c:pt idx="211">
                  <c:v>-21.695385592848531</c:v>
                </c:pt>
                <c:pt idx="212">
                  <c:v>-21.687944815902693</c:v>
                </c:pt>
                <c:pt idx="213">
                  <c:v>-21.680468522108704</c:v>
                </c:pt>
                <c:pt idx="214">
                  <c:v>-21.672956676356293</c:v>
                </c:pt>
                <c:pt idx="215">
                  <c:v>-21.665409243318589</c:v>
                </c:pt>
                <c:pt idx="216">
                  <c:v>-21.657826187451995</c:v>
                </c:pt>
                <c:pt idx="217">
                  <c:v>-21.650207472993561</c:v>
                </c:pt>
                <c:pt idx="218">
                  <c:v>-21.642569634729597</c:v>
                </c:pt>
                <c:pt idx="219">
                  <c:v>-21.63487950053003</c:v>
                </c:pt>
                <c:pt idx="220">
                  <c:v>-21.627170181162455</c:v>
                </c:pt>
                <c:pt idx="221">
                  <c:v>-21.619408481647991</c:v>
                </c:pt>
                <c:pt idx="222">
                  <c:v>-21.611619238159879</c:v>
                </c:pt>
                <c:pt idx="223">
                  <c:v>-21.603802422188991</c:v>
                </c:pt>
                <c:pt idx="224">
                  <c:v>-21.595949702675689</c:v>
                </c:pt>
                <c:pt idx="225">
                  <c:v>-21.588069347463666</c:v>
                </c:pt>
                <c:pt idx="226">
                  <c:v>-21.580144711184989</c:v>
                </c:pt>
                <c:pt idx="227">
                  <c:v>-21.572184058338927</c:v>
                </c:pt>
                <c:pt idx="228">
                  <c:v>-21.564195664840831</c:v>
                </c:pt>
                <c:pt idx="229">
                  <c:v>-21.556162867169789</c:v>
                </c:pt>
                <c:pt idx="230">
                  <c:v>-21.548110577772729</c:v>
                </c:pt>
                <c:pt idx="231">
                  <c:v>-21.54002212980572</c:v>
                </c:pt>
                <c:pt idx="232">
                  <c:v>-21.531889158368635</c:v>
                </c:pt>
                <c:pt idx="233">
                  <c:v>-21.523736602044806</c:v>
                </c:pt>
                <c:pt idx="234">
                  <c:v>-21.515539443607189</c:v>
                </c:pt>
                <c:pt idx="235">
                  <c:v>-21.507305969308831</c:v>
                </c:pt>
                <c:pt idx="236">
                  <c:v>-21.499044477284084</c:v>
                </c:pt>
                <c:pt idx="237">
                  <c:v>-21.490746595469624</c:v>
                </c:pt>
                <c:pt idx="238">
                  <c:v>-21.482420627716756</c:v>
                </c:pt>
                <c:pt idx="239">
                  <c:v>-21.474058195439991</c:v>
                </c:pt>
                <c:pt idx="240">
                  <c:v>-21.465650907458187</c:v>
                </c:pt>
                <c:pt idx="241">
                  <c:v>-21.457223773956827</c:v>
                </c:pt>
                <c:pt idx="242">
                  <c:v>-21.448760059134429</c:v>
                </c:pt>
                <c:pt idx="243">
                  <c:v>-21.440251361701112</c:v>
                </c:pt>
                <c:pt idx="244">
                  <c:v>-21.431731082429195</c:v>
                </c:pt>
                <c:pt idx="245">
                  <c:v>-21.423157377073807</c:v>
                </c:pt>
                <c:pt idx="246">
                  <c:v>-21.414555292472691</c:v>
                </c:pt>
                <c:pt idx="247">
                  <c:v>-21.405916423222632</c:v>
                </c:pt>
                <c:pt idx="248">
                  <c:v>-21.397249102508773</c:v>
                </c:pt>
                <c:pt idx="249">
                  <c:v>-21.388544918082587</c:v>
                </c:pt>
                <c:pt idx="250">
                  <c:v>-21.379803826832205</c:v>
                </c:pt>
                <c:pt idx="251">
                  <c:v>-21.371034171024746</c:v>
                </c:pt>
                <c:pt idx="252">
                  <c:v>-21.362235916923872</c:v>
                </c:pt>
                <c:pt idx="253">
                  <c:v>-21.353392246162063</c:v>
                </c:pt>
                <c:pt idx="254">
                  <c:v>-21.344528291405052</c:v>
                </c:pt>
                <c:pt idx="255">
                  <c:v>-21.335618831654362</c:v>
                </c:pt>
                <c:pt idx="256">
                  <c:v>-21.326680616845792</c:v>
                </c:pt>
                <c:pt idx="257">
                  <c:v>-21.317705206652647</c:v>
                </c:pt>
                <c:pt idx="258">
                  <c:v>-21.308692556044289</c:v>
                </c:pt>
                <c:pt idx="259">
                  <c:v>-21.299659444570889</c:v>
                </c:pt>
                <c:pt idx="260">
                  <c:v>-21.290580599672989</c:v>
                </c:pt>
                <c:pt idx="261">
                  <c:v>-21.281472803867103</c:v>
                </c:pt>
                <c:pt idx="262">
                  <c:v>-21.272336021465154</c:v>
                </c:pt>
                <c:pt idx="263">
                  <c:v>-21.263161790416635</c:v>
                </c:pt>
                <c:pt idx="264">
                  <c:v>-21.253941634568683</c:v>
                </c:pt>
                <c:pt idx="265">
                  <c:v>-21.244709229355749</c:v>
                </c:pt>
                <c:pt idx="266">
                  <c:v>-21.235430812599173</c:v>
                </c:pt>
                <c:pt idx="267">
                  <c:v>-21.226131647144889</c:v>
                </c:pt>
                <c:pt idx="268">
                  <c:v>-21.216786375481419</c:v>
                </c:pt>
                <c:pt idx="269">
                  <c:v>-21.207403386541486</c:v>
                </c:pt>
                <c:pt idx="270">
                  <c:v>-21.197991083195635</c:v>
                </c:pt>
                <c:pt idx="271">
                  <c:v>-21.188557882409889</c:v>
                </c:pt>
                <c:pt idx="272">
                  <c:v>-21.179069924928928</c:v>
                </c:pt>
                <c:pt idx="273">
                  <c:v>-21.169560987168676</c:v>
                </c:pt>
                <c:pt idx="274">
                  <c:v>-21.160014111161086</c:v>
                </c:pt>
                <c:pt idx="275">
                  <c:v>-21.150437716650035</c:v>
                </c:pt>
                <c:pt idx="276">
                  <c:v>-21.140831765094784</c:v>
                </c:pt>
                <c:pt idx="277">
                  <c:v>-21.131187741382895</c:v>
                </c:pt>
                <c:pt idx="278">
                  <c:v>-21.121505595479444</c:v>
                </c:pt>
                <c:pt idx="279">
                  <c:v>-21.111802244684831</c:v>
                </c:pt>
                <c:pt idx="280">
                  <c:v>-21.10205219816752</c:v>
                </c:pt>
                <c:pt idx="281">
                  <c:v>-21.092272376467125</c:v>
                </c:pt>
                <c:pt idx="282">
                  <c:v>-21.082462739753343</c:v>
                </c:pt>
                <c:pt idx="283">
                  <c:v>-21.072623247998589</c:v>
                </c:pt>
                <c:pt idx="284">
                  <c:v>-21.062745358311172</c:v>
                </c:pt>
                <c:pt idx="285">
                  <c:v>-21.052837525298695</c:v>
                </c:pt>
                <c:pt idx="286">
                  <c:v>-21.042882687639189</c:v>
                </c:pt>
                <c:pt idx="287">
                  <c:v>-21.032914838067587</c:v>
                </c:pt>
                <c:pt idx="288">
                  <c:v>-21.022899886431734</c:v>
                </c:pt>
                <c:pt idx="289">
                  <c:v>-21.012863333954808</c:v>
                </c:pt>
                <c:pt idx="290">
                  <c:v>-21.002771047406213</c:v>
                </c:pt>
                <c:pt idx="291">
                  <c:v>-20.99267412835507</c:v>
                </c:pt>
                <c:pt idx="292">
                  <c:v>-20.982529901648224</c:v>
                </c:pt>
                <c:pt idx="293">
                  <c:v>-20.97235537673221</c:v>
                </c:pt>
                <c:pt idx="294">
                  <c:v>-20.962141969534812</c:v>
                </c:pt>
                <c:pt idx="295">
                  <c:v>-20.951898171047535</c:v>
                </c:pt>
                <c:pt idx="296">
                  <c:v>-20.941615388733069</c:v>
                </c:pt>
                <c:pt idx="297">
                  <c:v>-20.931310674678812</c:v>
                </c:pt>
                <c:pt idx="298">
                  <c:v>-20.920966882246621</c:v>
                </c:pt>
                <c:pt idx="299">
                  <c:v>-20.910601079180729</c:v>
                </c:pt>
                <c:pt idx="300">
                  <c:v>-20.900187536456226</c:v>
                </c:pt>
                <c:pt idx="301">
                  <c:v>-20.889743325334862</c:v>
                </c:pt>
                <c:pt idx="302">
                  <c:v>-20.879268401507133</c:v>
                </c:pt>
                <c:pt idx="303">
                  <c:v>-20.868762720442252</c:v>
                </c:pt>
                <c:pt idx="304">
                  <c:v>-20.858226237388227</c:v>
                </c:pt>
                <c:pt idx="305">
                  <c:v>-20.847650320944375</c:v>
                </c:pt>
                <c:pt idx="306">
                  <c:v>-20.837043503988813</c:v>
                </c:pt>
                <c:pt idx="307">
                  <c:v>-20.826405741047992</c:v>
                </c:pt>
                <c:pt idx="308">
                  <c:v>-20.815728387413081</c:v>
                </c:pt>
                <c:pt idx="309">
                  <c:v>-20.805028590946129</c:v>
                </c:pt>
                <c:pt idx="310">
                  <c:v>-20.794297710690348</c:v>
                </c:pt>
                <c:pt idx="311">
                  <c:v>-20.783518476772773</c:v>
                </c:pt>
                <c:pt idx="312">
                  <c:v>-20.772725280988858</c:v>
                </c:pt>
                <c:pt idx="313">
                  <c:v>-20.7618836208818</c:v>
                </c:pt>
                <c:pt idx="314">
                  <c:v>-20.751019297383589</c:v>
                </c:pt>
                <c:pt idx="315">
                  <c:v>-20.740115018126129</c:v>
                </c:pt>
                <c:pt idx="316">
                  <c:v>-20.729179355765787</c:v>
                </c:pt>
                <c:pt idx="317">
                  <c:v>-20.718203624706653</c:v>
                </c:pt>
                <c:pt idx="318">
                  <c:v>-20.707213689884693</c:v>
                </c:pt>
                <c:pt idx="319">
                  <c:v>-20.69617494335159</c:v>
                </c:pt>
                <c:pt idx="320">
                  <c:v>-20.685113262717529</c:v>
                </c:pt>
                <c:pt idx="321">
                  <c:v>-20.674011301683915</c:v>
                </c:pt>
                <c:pt idx="322">
                  <c:v>-20.662877657562127</c:v>
                </c:pt>
                <c:pt idx="323">
                  <c:v>-20.651712280932774</c:v>
                </c:pt>
                <c:pt idx="324">
                  <c:v>-20.640515122128036</c:v>
                </c:pt>
                <c:pt idx="325">
                  <c:v>-20.629286131228696</c:v>
                </c:pt>
                <c:pt idx="326">
                  <c:v>-20.618033935885428</c:v>
                </c:pt>
                <c:pt idx="327">
                  <c:v>-20.606741134579867</c:v>
                </c:pt>
                <c:pt idx="328">
                  <c:v>-20.595416349924019</c:v>
                </c:pt>
                <c:pt idx="329">
                  <c:v>-20.584050839461487</c:v>
                </c:pt>
                <c:pt idx="330">
                  <c:v>-20.572661930438187</c:v>
                </c:pt>
                <c:pt idx="331">
                  <c:v>-20.561240884464958</c:v>
                </c:pt>
                <c:pt idx="332">
                  <c:v>-20.549778944440899</c:v>
                </c:pt>
                <c:pt idx="333">
                  <c:v>-20.53829346450749</c:v>
                </c:pt>
                <c:pt idx="334">
                  <c:v>-20.5267669769508</c:v>
                </c:pt>
                <c:pt idx="335">
                  <c:v>-20.515216854021492</c:v>
                </c:pt>
                <c:pt idx="336">
                  <c:v>-20.503625608760526</c:v>
                </c:pt>
                <c:pt idx="337">
                  <c:v>-20.49201063166808</c:v>
                </c:pt>
                <c:pt idx="338">
                  <c:v>-20.480354416385573</c:v>
                </c:pt>
                <c:pt idx="339">
                  <c:v>-20.468674371805754</c:v>
                </c:pt>
                <c:pt idx="340">
                  <c:v>-20.456952972014005</c:v>
                </c:pt>
                <c:pt idx="341">
                  <c:v>-20.445216392432641</c:v>
                </c:pt>
                <c:pt idx="342">
                  <c:v>-20.433438349096939</c:v>
                </c:pt>
                <c:pt idx="343">
                  <c:v>-20.421618772838329</c:v>
                </c:pt>
                <c:pt idx="344">
                  <c:v>-20.409775119154332</c:v>
                </c:pt>
                <c:pt idx="345">
                  <c:v>-20.397889812556791</c:v>
                </c:pt>
                <c:pt idx="346">
                  <c:v>-20.385989099766586</c:v>
                </c:pt>
                <c:pt idx="347">
                  <c:v>-20.374055399951626</c:v>
                </c:pt>
                <c:pt idx="348">
                  <c:v>-20.362071092698535</c:v>
                </c:pt>
                <c:pt idx="349">
                  <c:v>-20.350062453337319</c:v>
                </c:pt>
                <c:pt idx="350">
                  <c:v>-20.338029440069587</c:v>
                </c:pt>
                <c:pt idx="351">
                  <c:v>-20.325954416661201</c:v>
                </c:pt>
                <c:pt idx="352">
                  <c:v>-20.313854915135931</c:v>
                </c:pt>
                <c:pt idx="353">
                  <c:v>-20.301722085856401</c:v>
                </c:pt>
                <c:pt idx="354">
                  <c:v>-20.289547058770971</c:v>
                </c:pt>
                <c:pt idx="355">
                  <c:v>-20.277356212511862</c:v>
                </c:pt>
                <c:pt idx="356">
                  <c:v>-20.26512305193501</c:v>
                </c:pt>
                <c:pt idx="357">
                  <c:v>-20.252865158115331</c:v>
                </c:pt>
                <c:pt idx="358">
                  <c:v>-20.240564822101483</c:v>
                </c:pt>
                <c:pt idx="359">
                  <c:v>-20.228239644824477</c:v>
                </c:pt>
                <c:pt idx="360">
                  <c:v>-20.215889582184889</c:v>
                </c:pt>
                <c:pt idx="361">
                  <c:v>-20.203496893488619</c:v>
                </c:pt>
                <c:pt idx="362">
                  <c:v>-20.191070356374535</c:v>
                </c:pt>
                <c:pt idx="363">
                  <c:v>-20.178618768994095</c:v>
                </c:pt>
                <c:pt idx="364">
                  <c:v>-20.166124358472324</c:v>
                </c:pt>
                <c:pt idx="365">
                  <c:v>-20.153613655471389</c:v>
                </c:pt>
                <c:pt idx="366">
                  <c:v>-20.141051132367728</c:v>
                </c:pt>
                <c:pt idx="367">
                  <c:v>-20.128472214820587</c:v>
                </c:pt>
                <c:pt idx="368">
                  <c:v>-20.115859102467535</c:v>
                </c:pt>
                <c:pt idx="369">
                  <c:v>-20.103211733003707</c:v>
                </c:pt>
                <c:pt idx="370">
                  <c:v>-20.090538939676186</c:v>
                </c:pt>
                <c:pt idx="371">
                  <c:v>-20.077822873165957</c:v>
                </c:pt>
                <c:pt idx="372">
                  <c:v>-20.065090174073863</c:v>
                </c:pt>
                <c:pt idx="373">
                  <c:v>-20.052314075007189</c:v>
                </c:pt>
                <c:pt idx="374">
                  <c:v>-20.039512330939075</c:v>
                </c:pt>
                <c:pt idx="375">
                  <c:v>-20.026684894076116</c:v>
                </c:pt>
                <c:pt idx="376">
                  <c:v>-20.013804930687758</c:v>
                </c:pt>
                <c:pt idx="377">
                  <c:v>-20.000917013338064</c:v>
                </c:pt>
                <c:pt idx="378">
                  <c:v>-19.987985368095643</c:v>
                </c:pt>
                <c:pt idx="379">
                  <c:v>-19.975018858058984</c:v>
                </c:pt>
                <c:pt idx="380">
                  <c:v>-19.962026368193676</c:v>
                </c:pt>
                <c:pt idx="381">
                  <c:v>-19.948998892750822</c:v>
                </c:pt>
                <c:pt idx="382">
                  <c:v>-19.935936365268567</c:v>
                </c:pt>
                <c:pt idx="383">
                  <c:v>-19.922847686606229</c:v>
                </c:pt>
                <c:pt idx="384">
                  <c:v>-19.909732806603547</c:v>
                </c:pt>
                <c:pt idx="385">
                  <c:v>-19.896582695838184</c:v>
                </c:pt>
                <c:pt idx="386">
                  <c:v>-19.883406271294589</c:v>
                </c:pt>
                <c:pt idx="387">
                  <c:v>-19.870185501104704</c:v>
                </c:pt>
                <c:pt idx="388">
                  <c:v>-19.85694728827459</c:v>
                </c:pt>
                <c:pt idx="389">
                  <c:v>-19.843664592596433</c:v>
                </c:pt>
                <c:pt idx="390">
                  <c:v>-19.830355343196231</c:v>
                </c:pt>
                <c:pt idx="391">
                  <c:v>-19.817010474386318</c:v>
                </c:pt>
                <c:pt idx="392">
                  <c:v>-19.80363893580417</c:v>
                </c:pt>
                <c:pt idx="393">
                  <c:v>-19.790240674835022</c:v>
                </c:pt>
                <c:pt idx="394">
                  <c:v>-19.776815638615705</c:v>
                </c:pt>
                <c:pt idx="395">
                  <c:v>-19.763336662678256</c:v>
                </c:pt>
                <c:pt idx="396">
                  <c:v>-19.749848855553189</c:v>
                </c:pt>
                <c:pt idx="397">
                  <c:v>-19.736316003134203</c:v>
                </c:pt>
                <c:pt idx="398">
                  <c:v>-19.722765180577049</c:v>
                </c:pt>
                <c:pt idx="399">
                  <c:v>-19.709169168645978</c:v>
                </c:pt>
                <c:pt idx="400">
                  <c:v>-19.695555077685928</c:v>
                </c:pt>
                <c:pt idx="401">
                  <c:v>-19.681895651842751</c:v>
                </c:pt>
                <c:pt idx="402">
                  <c:v>-19.668218036911163</c:v>
                </c:pt>
                <c:pt idx="403">
                  <c:v>-19.654494940140204</c:v>
                </c:pt>
                <c:pt idx="404">
                  <c:v>-19.64075354303721</c:v>
                </c:pt>
                <c:pt idx="405">
                  <c:v>-19.626984710490909</c:v>
                </c:pt>
                <c:pt idx="406">
                  <c:v>-19.613179282651164</c:v>
                </c:pt>
                <c:pt idx="407">
                  <c:v>-19.59933718443482</c:v>
                </c:pt>
                <c:pt idx="408">
                  <c:v>-19.585467456276515</c:v>
                </c:pt>
                <c:pt idx="409">
                  <c:v>-19.571570040931402</c:v>
                </c:pt>
                <c:pt idx="410">
                  <c:v>-19.557635752484131</c:v>
                </c:pt>
                <c:pt idx="411">
                  <c:v>-19.543673648994989</c:v>
                </c:pt>
                <c:pt idx="412">
                  <c:v>-19.52967453136317</c:v>
                </c:pt>
                <c:pt idx="413">
                  <c:v>-19.515656616745726</c:v>
                </c:pt>
                <c:pt idx="414">
                  <c:v>-19.501592404563077</c:v>
                </c:pt>
                <c:pt idx="415">
                  <c:v>-19.487509277533217</c:v>
                </c:pt>
                <c:pt idx="416">
                  <c:v>-19.473398029027599</c:v>
                </c:pt>
                <c:pt idx="417">
                  <c:v>-19.459249426644792</c:v>
                </c:pt>
                <c:pt idx="418">
                  <c:v>-19.445072570324275</c:v>
                </c:pt>
                <c:pt idx="419">
                  <c:v>-19.430867399752579</c:v>
                </c:pt>
                <c:pt idx="420">
                  <c:v>-19.416633854315545</c:v>
                </c:pt>
                <c:pt idx="421">
                  <c:v>-19.402353475902473</c:v>
                </c:pt>
                <c:pt idx="422">
                  <c:v>-19.388053779531589</c:v>
                </c:pt>
                <c:pt idx="423">
                  <c:v>-19.373725511513673</c:v>
                </c:pt>
                <c:pt idx="424">
                  <c:v>-19.359359391708896</c:v>
                </c:pt>
                <c:pt idx="425">
                  <c:v>-19.344973787808748</c:v>
                </c:pt>
                <c:pt idx="426">
                  <c:v>-19.330550194166431</c:v>
                </c:pt>
                <c:pt idx="427">
                  <c:v>-19.316088528024778</c:v>
                </c:pt>
                <c:pt idx="428">
                  <c:v>-19.301616440478732</c:v>
                </c:pt>
                <c:pt idx="429">
                  <c:v>-19.287087650763048</c:v>
                </c:pt>
                <c:pt idx="430">
                  <c:v>-19.272557583727508</c:v>
                </c:pt>
                <c:pt idx="431">
                  <c:v>-19.257979911120607</c:v>
                </c:pt>
                <c:pt idx="432">
                  <c:v>-19.243373071296027</c:v>
                </c:pt>
                <c:pt idx="433">
                  <c:v>-19.228736999356954</c:v>
                </c:pt>
                <c:pt idx="434">
                  <c:v>-19.214071630078038</c:v>
                </c:pt>
                <c:pt idx="435">
                  <c:v>-19.199376897901189</c:v>
                </c:pt>
                <c:pt idx="436">
                  <c:v>-19.184652736935796</c:v>
                </c:pt>
                <c:pt idx="437">
                  <c:v>-19.16988977507653</c:v>
                </c:pt>
                <c:pt idx="438">
                  <c:v>-19.155097237807919</c:v>
                </c:pt>
                <c:pt idx="439">
                  <c:v>-19.140284377885859</c:v>
                </c:pt>
                <c:pt idx="440">
                  <c:v>-19.125432495480787</c:v>
                </c:pt>
                <c:pt idx="441">
                  <c:v>-19.110560169407357</c:v>
                </c:pt>
                <c:pt idx="442">
                  <c:v>-19.095639330580461</c:v>
                </c:pt>
                <c:pt idx="443">
                  <c:v>-19.080707259446729</c:v>
                </c:pt>
                <c:pt idx="444">
                  <c:v>-19.065735865168257</c:v>
                </c:pt>
                <c:pt idx="445">
                  <c:v>-19.050734419374386</c:v>
                </c:pt>
                <c:pt idx="446">
                  <c:v>-19.035702852629676</c:v>
                </c:pt>
                <c:pt idx="447">
                  <c:v>-19.020650471304123</c:v>
                </c:pt>
                <c:pt idx="448">
                  <c:v>-19.005549076744899</c:v>
                </c:pt>
                <c:pt idx="449">
                  <c:v>-18.990445507979523</c:v>
                </c:pt>
                <c:pt idx="450">
                  <c:v>-18.975283372532836</c:v>
                </c:pt>
                <c:pt idx="451">
                  <c:v>-18.960109559052889</c:v>
                </c:pt>
                <c:pt idx="452">
                  <c:v>-18.944905214925189</c:v>
                </c:pt>
                <c:pt idx="453">
                  <c:v>-18.929660848652329</c:v>
                </c:pt>
                <c:pt idx="454">
                  <c:v>-18.914385792836178</c:v>
                </c:pt>
                <c:pt idx="455">
                  <c:v>-18.899098843196892</c:v>
                </c:pt>
                <c:pt idx="456">
                  <c:v>-18.883771645978889</c:v>
                </c:pt>
                <c:pt idx="457">
                  <c:v>-18.868394656555289</c:v>
                </c:pt>
                <c:pt idx="458">
                  <c:v>-18.853015038790744</c:v>
                </c:pt>
                <c:pt idx="459">
                  <c:v>-18.837594929725611</c:v>
                </c:pt>
                <c:pt idx="460">
                  <c:v>-18.822143703753113</c:v>
                </c:pt>
                <c:pt idx="461">
                  <c:v>-18.806670764758625</c:v>
                </c:pt>
                <c:pt idx="462">
                  <c:v>-18.791157087006535</c:v>
                </c:pt>
                <c:pt idx="463">
                  <c:v>-18.775631054117529</c:v>
                </c:pt>
                <c:pt idx="464">
                  <c:v>-18.760064130553889</c:v>
                </c:pt>
                <c:pt idx="465">
                  <c:v>-18.744465726203895</c:v>
                </c:pt>
                <c:pt idx="466">
                  <c:v>-18.728835764085431</c:v>
                </c:pt>
                <c:pt idx="467">
                  <c:v>-18.713183691368414</c:v>
                </c:pt>
                <c:pt idx="468">
                  <c:v>-18.697490388812735</c:v>
                </c:pt>
                <c:pt idx="469">
                  <c:v>-18.681774835077487</c:v>
                </c:pt>
                <c:pt idx="470">
                  <c:v>-18.666036974786874</c:v>
                </c:pt>
                <c:pt idx="471">
                  <c:v>-18.650267196754818</c:v>
                </c:pt>
                <c:pt idx="472">
                  <c:v>-18.634455858275835</c:v>
                </c:pt>
                <c:pt idx="473">
                  <c:v>-18.618631569669475</c:v>
                </c:pt>
                <c:pt idx="474">
                  <c:v>-18.602765560635309</c:v>
                </c:pt>
                <c:pt idx="475">
                  <c:v>-18.586867313890295</c:v>
                </c:pt>
                <c:pt idx="476">
                  <c:v>-18.570946343260189</c:v>
                </c:pt>
                <c:pt idx="477">
                  <c:v>-18.555002591087167</c:v>
                </c:pt>
                <c:pt idx="478">
                  <c:v>-18.539007166873631</c:v>
                </c:pt>
                <c:pt idx="479">
                  <c:v>-18.523008034630724</c:v>
                </c:pt>
                <c:pt idx="480">
                  <c:v>-18.506976303123089</c:v>
                </c:pt>
                <c:pt idx="481">
                  <c:v>-18.490902254295573</c:v>
                </c:pt>
                <c:pt idx="482">
                  <c:v>-18.474795423390695</c:v>
                </c:pt>
                <c:pt idx="483">
                  <c:v>-18.458675028768866</c:v>
                </c:pt>
                <c:pt idx="484">
                  <c:v>-18.442531375455015</c:v>
                </c:pt>
                <c:pt idx="485">
                  <c:v>-18.426345068046757</c:v>
                </c:pt>
                <c:pt idx="486">
                  <c:v>-18.410125672446927</c:v>
                </c:pt>
                <c:pt idx="487">
                  <c:v>-18.393873102864365</c:v>
                </c:pt>
                <c:pt idx="488">
                  <c:v>-18.377606657664703</c:v>
                </c:pt>
                <c:pt idx="489">
                  <c:v>-18.361306898701422</c:v>
                </c:pt>
                <c:pt idx="490">
                  <c:v>-18.344973738921887</c:v>
                </c:pt>
                <c:pt idx="491">
                  <c:v>-18.328626525436789</c:v>
                </c:pt>
                <c:pt idx="492">
                  <c:v>-18.312226317708575</c:v>
                </c:pt>
                <c:pt idx="493">
                  <c:v>-18.295811913427286</c:v>
                </c:pt>
                <c:pt idx="494">
                  <c:v>-18.279373531706874</c:v>
                </c:pt>
                <c:pt idx="495">
                  <c:v>-18.262901357571721</c:v>
                </c:pt>
                <c:pt idx="496">
                  <c:v>-18.246385541649289</c:v>
                </c:pt>
                <c:pt idx="497">
                  <c:v>-18.229855272523626</c:v>
                </c:pt>
                <c:pt idx="498">
                  <c:v>-18.213300734061189</c:v>
                </c:pt>
                <c:pt idx="499">
                  <c:v>-18.196702290180529</c:v>
                </c:pt>
                <c:pt idx="500">
                  <c:v>-18.180089205333079</c:v>
                </c:pt>
                <c:pt idx="501">
                  <c:v>-18.163441833970023</c:v>
                </c:pt>
                <c:pt idx="502">
                  <c:v>-18.146769894891587</c:v>
                </c:pt>
                <c:pt idx="503">
                  <c:v>-18.130063501084891</c:v>
                </c:pt>
                <c:pt idx="504">
                  <c:v>-18.113332387884491</c:v>
                </c:pt>
                <c:pt idx="505">
                  <c:v>-18.096566649926526</c:v>
                </c:pt>
                <c:pt idx="506">
                  <c:v>-18.079776039193689</c:v>
                </c:pt>
                <c:pt idx="507">
                  <c:v>-18.062950631829487</c:v>
                </c:pt>
                <c:pt idx="508">
                  <c:v>-18.046119925112492</c:v>
                </c:pt>
                <c:pt idx="509">
                  <c:v>-18.029234537346689</c:v>
                </c:pt>
                <c:pt idx="510">
                  <c:v>-18.012323964889553</c:v>
                </c:pt>
                <c:pt idx="511">
                  <c:v>-17.995398028769102</c:v>
                </c:pt>
                <c:pt idx="512">
                  <c:v>-17.978436885237649</c:v>
                </c:pt>
                <c:pt idx="513">
                  <c:v>-17.961450345589427</c:v>
                </c:pt>
                <c:pt idx="514">
                  <c:v>-17.944428420286911</c:v>
                </c:pt>
                <c:pt idx="515">
                  <c:v>-17.927380937786289</c:v>
                </c:pt>
                <c:pt idx="516">
                  <c:v>-17.910307826001411</c:v>
                </c:pt>
                <c:pt idx="517">
                  <c:v>-17.893189120920322</c:v>
                </c:pt>
                <c:pt idx="518">
                  <c:v>-17.876064514333887</c:v>
                </c:pt>
                <c:pt idx="519">
                  <c:v>-17.858914059820631</c:v>
                </c:pt>
                <c:pt idx="520">
                  <c:v>-17.841727710215299</c:v>
                </c:pt>
                <c:pt idx="521">
                  <c:v>-17.824505363525468</c:v>
                </c:pt>
                <c:pt idx="522">
                  <c:v>-17.807256909355061</c:v>
                </c:pt>
                <c:pt idx="523">
                  <c:v>-17.789992274257141</c:v>
                </c:pt>
                <c:pt idx="524">
                  <c:v>-17.772681378018369</c:v>
                </c:pt>
                <c:pt idx="525">
                  <c:v>-17.755354149554748</c:v>
                </c:pt>
                <c:pt idx="526">
                  <c:v>-17.738000511009727</c:v>
                </c:pt>
                <c:pt idx="527">
                  <c:v>-17.720620385700492</c:v>
                </c:pt>
                <c:pt idx="528">
                  <c:v>-17.703193598450063</c:v>
                </c:pt>
                <c:pt idx="529">
                  <c:v>-17.685760248706089</c:v>
                </c:pt>
                <c:pt idx="530">
                  <c:v>-17.66829011129569</c:v>
                </c:pt>
                <c:pt idx="531">
                  <c:v>-17.650793156776093</c:v>
                </c:pt>
                <c:pt idx="532">
                  <c:v>-17.633269306231742</c:v>
                </c:pt>
                <c:pt idx="533">
                  <c:v>-17.615718480310246</c:v>
                </c:pt>
                <c:pt idx="534">
                  <c:v>-17.598140599219221</c:v>
                </c:pt>
                <c:pt idx="535">
                  <c:v>-17.580535582723115</c:v>
                </c:pt>
                <c:pt idx="536">
                  <c:v>-17.562893223383789</c:v>
                </c:pt>
                <c:pt idx="537">
                  <c:v>-17.545223547074759</c:v>
                </c:pt>
                <c:pt idx="538">
                  <c:v>-17.527546765190287</c:v>
                </c:pt>
                <c:pt idx="539">
                  <c:v>-17.509812072812327</c:v>
                </c:pt>
                <c:pt idx="540">
                  <c:v>-17.492070130057289</c:v>
                </c:pt>
                <c:pt idx="541">
                  <c:v>-17.474290384378527</c:v>
                </c:pt>
                <c:pt idx="542">
                  <c:v>-17.456493095264452</c:v>
                </c:pt>
                <c:pt idx="543">
                  <c:v>-17.438668012329853</c:v>
                </c:pt>
                <c:pt idx="544">
                  <c:v>-17.420804844428329</c:v>
                </c:pt>
                <c:pt idx="545">
                  <c:v>-17.402923910051506</c:v>
                </c:pt>
                <c:pt idx="546">
                  <c:v>-17.385014927214495</c:v>
                </c:pt>
                <c:pt idx="547">
                  <c:v>-17.367067572715889</c:v>
                </c:pt>
                <c:pt idx="548">
                  <c:v>-17.349102224681609</c:v>
                </c:pt>
                <c:pt idx="549">
                  <c:v>-17.331108569160495</c:v>
                </c:pt>
                <c:pt idx="550">
                  <c:v>-17.313086518829756</c:v>
                </c:pt>
                <c:pt idx="551">
                  <c:v>-17.295035985863557</c:v>
                </c:pt>
                <c:pt idx="552">
                  <c:v>-17.276956881929085</c:v>
                </c:pt>
                <c:pt idx="553">
                  <c:v>-17.2588594177661</c:v>
                </c:pt>
                <c:pt idx="554">
                  <c:v>-17.240722915351387</c:v>
                </c:pt>
                <c:pt idx="555">
                  <c:v>-17.222567894551776</c:v>
                </c:pt>
                <c:pt idx="556">
                  <c:v>-17.204383965498291</c:v>
                </c:pt>
                <c:pt idx="557">
                  <c:v>-17.186171037378188</c:v>
                </c:pt>
                <c:pt idx="558">
                  <c:v>-17.167939371322472</c:v>
                </c:pt>
                <c:pt idx="559">
                  <c:v>-17.149657818027499</c:v>
                </c:pt>
                <c:pt idx="560">
                  <c:v>-17.131367716407237</c:v>
                </c:pt>
                <c:pt idx="561">
                  <c:v>-17.113058653339095</c:v>
                </c:pt>
                <c:pt idx="562">
                  <c:v>-17.094688985905886</c:v>
                </c:pt>
                <c:pt idx="563">
                  <c:v>-17.076331367024842</c:v>
                </c:pt>
                <c:pt idx="564">
                  <c:v>-17.057923329236235</c:v>
                </c:pt>
                <c:pt idx="565">
                  <c:v>-17.039495996632631</c:v>
                </c:pt>
                <c:pt idx="566">
                  <c:v>-17.021038867363814</c:v>
                </c:pt>
                <c:pt idx="567">
                  <c:v>-17.002551845353629</c:v>
                </c:pt>
                <c:pt idx="568">
                  <c:v>-16.984034833949647</c:v>
                </c:pt>
                <c:pt idx="569">
                  <c:v>-16.965508680532569</c:v>
                </c:pt>
                <c:pt idx="570">
                  <c:v>-16.946941903784428</c:v>
                </c:pt>
                <c:pt idx="571">
                  <c:v>-16.928344866636589</c:v>
                </c:pt>
                <c:pt idx="572">
                  <c:v>-16.909738481880126</c:v>
                </c:pt>
                <c:pt idx="573">
                  <c:v>-16.891091166338203</c:v>
                </c:pt>
                <c:pt idx="574">
                  <c:v>-16.872423843063874</c:v>
                </c:pt>
                <c:pt idx="575">
                  <c:v>-16.853715366083744</c:v>
                </c:pt>
                <c:pt idx="576">
                  <c:v>-16.834997253542795</c:v>
                </c:pt>
                <c:pt idx="577">
                  <c:v>-16.816248347148061</c:v>
                </c:pt>
                <c:pt idx="578">
                  <c:v>-16.797479118757312</c:v>
                </c:pt>
                <c:pt idx="579">
                  <c:v>-16.77866832912488</c:v>
                </c:pt>
                <c:pt idx="580">
                  <c:v>-16.759847631498175</c:v>
                </c:pt>
                <c:pt idx="581">
                  <c:v>-16.740974556814891</c:v>
                </c:pt>
                <c:pt idx="582">
                  <c:v>-16.722091411995621</c:v>
                </c:pt>
                <c:pt idx="583">
                  <c:v>-16.7031875298442</c:v>
                </c:pt>
                <c:pt idx="584">
                  <c:v>-16.684262839824786</c:v>
                </c:pt>
                <c:pt idx="585">
                  <c:v>-16.665295960105546</c:v>
                </c:pt>
                <c:pt idx="586">
                  <c:v>-16.646297415767716</c:v>
                </c:pt>
                <c:pt idx="587">
                  <c:v>-16.627288457515835</c:v>
                </c:pt>
                <c:pt idx="588">
                  <c:v>-16.608247666481532</c:v>
                </c:pt>
                <c:pt idx="589">
                  <c:v>-16.589185637005521</c:v>
                </c:pt>
                <c:pt idx="590">
                  <c:v>-16.570080865850695</c:v>
                </c:pt>
                <c:pt idx="591">
                  <c:v>-16.550965388014408</c:v>
                </c:pt>
                <c:pt idx="592">
                  <c:v>-16.531817687164033</c:v>
                </c:pt>
                <c:pt idx="593">
                  <c:v>-16.512648403380329</c:v>
                </c:pt>
                <c:pt idx="594">
                  <c:v>-16.493446698019483</c:v>
                </c:pt>
                <c:pt idx="595">
                  <c:v>-16.474223234270777</c:v>
                </c:pt>
                <c:pt idx="596">
                  <c:v>-16.454977935828857</c:v>
                </c:pt>
                <c:pt idx="597">
                  <c:v>-16.435689125714983</c:v>
                </c:pt>
                <c:pt idx="598">
                  <c:v>-16.416399902506992</c:v>
                </c:pt>
                <c:pt idx="599">
                  <c:v>-16.397066963216758</c:v>
                </c:pt>
                <c:pt idx="600">
                  <c:v>-16.377722667000825</c:v>
                </c:pt>
                <c:pt idx="601">
                  <c:v>-16.358323573347381</c:v>
                </c:pt>
                <c:pt idx="602">
                  <c:v>-16.338934664226791</c:v>
                </c:pt>
                <c:pt idx="603">
                  <c:v>-16.319501598310147</c:v>
                </c:pt>
                <c:pt idx="604">
                  <c:v>-16.300045994801557</c:v>
                </c:pt>
                <c:pt idx="605">
                  <c:v>-16.280556872649125</c:v>
                </c:pt>
                <c:pt idx="606">
                  <c:v>-16.261045025284091</c:v>
                </c:pt>
                <c:pt idx="607">
                  <c:v>-16.241521296454227</c:v>
                </c:pt>
                <c:pt idx="608">
                  <c:v>-16.221952826613435</c:v>
                </c:pt>
                <c:pt idx="609">
                  <c:v>-16.202361358536287</c:v>
                </c:pt>
                <c:pt idx="610">
                  <c:v>-16.182757772954229</c:v>
                </c:pt>
                <c:pt idx="611">
                  <c:v>-16.163120070133761</c:v>
                </c:pt>
                <c:pt idx="612">
                  <c:v>-16.143448126588936</c:v>
                </c:pt>
                <c:pt idx="613">
                  <c:v>-16.123763824729426</c:v>
                </c:pt>
                <c:pt idx="614">
                  <c:v>-16.104045085197971</c:v>
                </c:pt>
                <c:pt idx="615">
                  <c:v>-16.084302811994586</c:v>
                </c:pt>
                <c:pt idx="616">
                  <c:v>-16.064547961145166</c:v>
                </c:pt>
                <c:pt idx="617">
                  <c:v>-16.044758372885909</c:v>
                </c:pt>
                <c:pt idx="618">
                  <c:v>-16.024944988961586</c:v>
                </c:pt>
                <c:pt idx="619">
                  <c:v>-16.005107720949329</c:v>
                </c:pt>
                <c:pt idx="620">
                  <c:v>-15.985235383697178</c:v>
                </c:pt>
                <c:pt idx="621">
                  <c:v>-15.965338956940856</c:v>
                </c:pt>
                <c:pt idx="622">
                  <c:v>-15.945429473624024</c:v>
                </c:pt>
                <c:pt idx="623">
                  <c:v>-15.925484610189823</c:v>
                </c:pt>
                <c:pt idx="624">
                  <c:v>-15.905526535287649</c:v>
                </c:pt>
                <c:pt idx="625">
                  <c:v>-15.885521705938835</c:v>
                </c:pt>
                <c:pt idx="626">
                  <c:v>-15.865514658444873</c:v>
                </c:pt>
                <c:pt idx="627">
                  <c:v>-15.845460616131474</c:v>
                </c:pt>
                <c:pt idx="628">
                  <c:v>-15.825404223922757</c:v>
                </c:pt>
                <c:pt idx="629">
                  <c:v>-15.805300593759776</c:v>
                </c:pt>
                <c:pt idx="630">
                  <c:v>-15.785194480004378</c:v>
                </c:pt>
                <c:pt idx="631">
                  <c:v>-15.765052129503816</c:v>
                </c:pt>
                <c:pt idx="632">
                  <c:v>-15.744873404230042</c:v>
                </c:pt>
                <c:pt idx="633">
                  <c:v>-15.724691991088051</c:v>
                </c:pt>
                <c:pt idx="634">
                  <c:v>-15.704462719758823</c:v>
                </c:pt>
                <c:pt idx="635">
                  <c:v>-15.684230621834493</c:v>
                </c:pt>
                <c:pt idx="636">
                  <c:v>-15.663961730447188</c:v>
                </c:pt>
                <c:pt idx="637">
                  <c:v>-15.643678568062342</c:v>
                </c:pt>
                <c:pt idx="638">
                  <c:v>-15.623358384803064</c:v>
                </c:pt>
                <c:pt idx="639">
                  <c:v>-15.60301239809302</c:v>
                </c:pt>
                <c:pt idx="640">
                  <c:v>-15.582651882292851</c:v>
                </c:pt>
                <c:pt idx="641">
                  <c:v>-15.562265389207502</c:v>
                </c:pt>
                <c:pt idx="642">
                  <c:v>-15.541841411952419</c:v>
                </c:pt>
                <c:pt idx="643">
                  <c:v>-15.521402642152042</c:v>
                </c:pt>
                <c:pt idx="644">
                  <c:v>-15.500937586167074</c:v>
                </c:pt>
                <c:pt idx="645">
                  <c:v>-15.480469037140326</c:v>
                </c:pt>
                <c:pt idx="646">
                  <c:v>-15.459939661296676</c:v>
                </c:pt>
                <c:pt idx="647">
                  <c:v>-15.439418089908656</c:v>
                </c:pt>
                <c:pt idx="648">
                  <c:v>-15.418846884079434</c:v>
                </c:pt>
                <c:pt idx="649">
                  <c:v>-15.398260372143508</c:v>
                </c:pt>
                <c:pt idx="650">
                  <c:v>-15.377646968061974</c:v>
                </c:pt>
                <c:pt idx="651">
                  <c:v>-15.357018102002646</c:v>
                </c:pt>
                <c:pt idx="652">
                  <c:v>-15.336350603052818</c:v>
                </c:pt>
                <c:pt idx="653">
                  <c:v>-15.315679022629318</c:v>
                </c:pt>
                <c:pt idx="654">
                  <c:v>-15.294957005149939</c:v>
                </c:pt>
                <c:pt idx="655">
                  <c:v>-15.274230745784299</c:v>
                </c:pt>
                <c:pt idx="656">
                  <c:v>-15.253476995049978</c:v>
                </c:pt>
                <c:pt idx="657">
                  <c:v>-15.232695640527888</c:v>
                </c:pt>
                <c:pt idx="658">
                  <c:v>-15.211898214986125</c:v>
                </c:pt>
                <c:pt idx="659">
                  <c:v>-15.19108465123611</c:v>
                </c:pt>
                <c:pt idx="660">
                  <c:v>-15.17021985014537</c:v>
                </c:pt>
                <c:pt idx="661">
                  <c:v>-15.149338680981348</c:v>
                </c:pt>
                <c:pt idx="662">
                  <c:v>-15.128452783456098</c:v>
                </c:pt>
                <c:pt idx="663">
                  <c:v>-15.107515237630878</c:v>
                </c:pt>
                <c:pt idx="664">
                  <c:v>-15.086572792426654</c:v>
                </c:pt>
                <c:pt idx="665">
                  <c:v>-15.065601912343476</c:v>
                </c:pt>
                <c:pt idx="666">
                  <c:v>-15.044614250826372</c:v>
                </c:pt>
                <c:pt idx="667">
                  <c:v>-15.023586159375776</c:v>
                </c:pt>
                <c:pt idx="668">
                  <c:v>-15.002541078402391</c:v>
                </c:pt>
                <c:pt idx="669">
                  <c:v>-14.981490755977326</c:v>
                </c:pt>
                <c:pt idx="670">
                  <c:v>-14.96038781909923</c:v>
                </c:pt>
                <c:pt idx="671">
                  <c:v>-14.939279461098748</c:v>
                </c:pt>
                <c:pt idx="672">
                  <c:v>-14.918141916818758</c:v>
                </c:pt>
                <c:pt idx="673">
                  <c:v>-14.896975061967803</c:v>
                </c:pt>
                <c:pt idx="674">
                  <c:v>-14.875790674316189</c:v>
                </c:pt>
                <c:pt idx="675">
                  <c:v>-14.854588677649327</c:v>
                </c:pt>
                <c:pt idx="676">
                  <c:v>-14.833357059039622</c:v>
                </c:pt>
                <c:pt idx="677">
                  <c:v>-14.812107644019074</c:v>
                </c:pt>
                <c:pt idx="678">
                  <c:v>-14.790828384911668</c:v>
                </c:pt>
                <c:pt idx="679">
                  <c:v>-14.769531139322726</c:v>
                </c:pt>
                <c:pt idx="680">
                  <c:v>-14.748215828122348</c:v>
                </c:pt>
                <c:pt idx="681">
                  <c:v>-14.726858330460548</c:v>
                </c:pt>
                <c:pt idx="682">
                  <c:v>-14.705494576734674</c:v>
                </c:pt>
                <c:pt idx="683">
                  <c:v>-14.68408837276915</c:v>
                </c:pt>
                <c:pt idx="684">
                  <c:v>-14.662663677919786</c:v>
                </c:pt>
                <c:pt idx="685">
                  <c:v>-14.641220409796661</c:v>
                </c:pt>
                <c:pt idx="686">
                  <c:v>-14.619770592179155</c:v>
                </c:pt>
                <c:pt idx="687">
                  <c:v>-14.598265697241548</c:v>
                </c:pt>
                <c:pt idx="688">
                  <c:v>-14.576778333560449</c:v>
                </c:pt>
                <c:pt idx="689">
                  <c:v>-14.555235618868764</c:v>
                </c:pt>
                <c:pt idx="690">
                  <c:v>-14.533673839995744</c:v>
                </c:pt>
                <c:pt idx="691">
                  <c:v>-14.512105105334733</c:v>
                </c:pt>
                <c:pt idx="692">
                  <c:v>-14.49049274432377</c:v>
                </c:pt>
                <c:pt idx="693">
                  <c:v>-14.468873253356765</c:v>
                </c:pt>
                <c:pt idx="694">
                  <c:v>-14.447234349861672</c:v>
                </c:pt>
                <c:pt idx="695">
                  <c:v>-14.425551412897569</c:v>
                </c:pt>
                <c:pt idx="696">
                  <c:v>-14.403861097577694</c:v>
                </c:pt>
                <c:pt idx="697">
                  <c:v>-14.382151065699054</c:v>
                </c:pt>
                <c:pt idx="698">
                  <c:v>-14.360408905961382</c:v>
                </c:pt>
                <c:pt idx="699">
                  <c:v>-14.338634472161656</c:v>
                </c:pt>
                <c:pt idx="700">
                  <c:v>-14.316852331709176</c:v>
                </c:pt>
                <c:pt idx="701">
                  <c:v>-14.295050071161306</c:v>
                </c:pt>
                <c:pt idx="702">
                  <c:v>-14.273215202747453</c:v>
                </c:pt>
                <c:pt idx="703">
                  <c:v>-14.251372402442945</c:v>
                </c:pt>
                <c:pt idx="704">
                  <c:v>-14.229496768057784</c:v>
                </c:pt>
                <c:pt idx="705">
                  <c:v>-14.207600598273538</c:v>
                </c:pt>
                <c:pt idx="706">
                  <c:v>-14.185671327517721</c:v>
                </c:pt>
                <c:pt idx="707">
                  <c:v>-14.163733778336416</c:v>
                </c:pt>
                <c:pt idx="708">
                  <c:v>-14.141775402619382</c:v>
                </c:pt>
                <c:pt idx="709">
                  <c:v>-14.119783575723076</c:v>
                </c:pt>
                <c:pt idx="710">
                  <c:v>-14.097783231851839</c:v>
                </c:pt>
                <c:pt idx="711">
                  <c:v>-14.075736634751134</c:v>
                </c:pt>
                <c:pt idx="712">
                  <c:v>-14.053681319824923</c:v>
                </c:pt>
                <c:pt idx="713">
                  <c:v>-14.031617243519742</c:v>
                </c:pt>
                <c:pt idx="714">
                  <c:v>-14.009519116347674</c:v>
                </c:pt>
                <c:pt idx="715">
                  <c:v>-13.987399419271306</c:v>
                </c:pt>
                <c:pt idx="716">
                  <c:v>-13.965258048544404</c:v>
                </c:pt>
                <c:pt idx="717">
                  <c:v>-13.943094899661554</c:v>
                </c:pt>
                <c:pt idx="718">
                  <c:v>-13.920909867350803</c:v>
                </c:pt>
                <c:pt idx="719">
                  <c:v>-13.898690124087636</c:v>
                </c:pt>
                <c:pt idx="720">
                  <c:v>-13.87646098602252</c:v>
                </c:pt>
                <c:pt idx="721">
                  <c:v>-13.854209643951709</c:v>
                </c:pt>
                <c:pt idx="722">
                  <c:v>-13.8319359894579</c:v>
                </c:pt>
                <c:pt idx="723">
                  <c:v>-13.809639913317534</c:v>
                </c:pt>
                <c:pt idx="724">
                  <c:v>-13.787321305491874</c:v>
                </c:pt>
                <c:pt idx="725">
                  <c:v>-13.76499289775062</c:v>
                </c:pt>
                <c:pt idx="726">
                  <c:v>-13.742616050508556</c:v>
                </c:pt>
                <c:pt idx="727">
                  <c:v>-13.720254946535361</c:v>
                </c:pt>
                <c:pt idx="728">
                  <c:v>-13.697832231970896</c:v>
                </c:pt>
                <c:pt idx="729">
                  <c:v>-13.675412231938076</c:v>
                </c:pt>
                <c:pt idx="730">
                  <c:v>-13.65296906419049</c:v>
                </c:pt>
                <c:pt idx="731">
                  <c:v>-13.630502613019956</c:v>
                </c:pt>
                <c:pt idx="732">
                  <c:v>-13.608012761835376</c:v>
                </c:pt>
                <c:pt idx="733">
                  <c:v>-13.585486384100474</c:v>
                </c:pt>
                <c:pt idx="734">
                  <c:v>-13.56296238859375</c:v>
                </c:pt>
                <c:pt idx="735">
                  <c:v>-13.540401628858717</c:v>
                </c:pt>
                <c:pt idx="736">
                  <c:v>-13.517816993735</c:v>
                </c:pt>
                <c:pt idx="737">
                  <c:v>-13.49522145652637</c:v>
                </c:pt>
                <c:pt idx="738">
                  <c:v>-13.472614959879396</c:v>
                </c:pt>
                <c:pt idx="739">
                  <c:v>-13.449958033009503</c:v>
                </c:pt>
                <c:pt idx="740">
                  <c:v>-13.427303059710271</c:v>
                </c:pt>
                <c:pt idx="741">
                  <c:v>-13.404623683565513</c:v>
                </c:pt>
                <c:pt idx="742">
                  <c:v>-13.381919779222157</c:v>
                </c:pt>
                <c:pt idx="743">
                  <c:v>-13.359191220341454</c:v>
                </c:pt>
                <c:pt idx="744">
                  <c:v>-13.33643787958793</c:v>
                </c:pt>
                <c:pt idx="745">
                  <c:v>-13.31367289833482</c:v>
                </c:pt>
                <c:pt idx="746">
                  <c:v>-13.290896214250107</c:v>
                </c:pt>
                <c:pt idx="747">
                  <c:v>-13.268081135601888</c:v>
                </c:pt>
                <c:pt idx="748">
                  <c:v>-13.245240800972264</c:v>
                </c:pt>
                <c:pt idx="749">
                  <c:v>-13.2223884378693</c:v>
                </c:pt>
                <c:pt idx="750">
                  <c:v>-13.199510598882776</c:v>
                </c:pt>
                <c:pt idx="751">
                  <c:v>-13.176620555281756</c:v>
                </c:pt>
                <c:pt idx="752">
                  <c:v>-13.153704812635423</c:v>
                </c:pt>
                <c:pt idx="753">
                  <c:v>-13.13077668633421</c:v>
                </c:pt>
                <c:pt idx="754">
                  <c:v>-13.107836108859756</c:v>
                </c:pt>
                <c:pt idx="755">
                  <c:v>-13.084842519394046</c:v>
                </c:pt>
                <c:pt idx="756">
                  <c:v>-13.061849723133964</c:v>
                </c:pt>
                <c:pt idx="757">
                  <c:v>-13.038817087251463</c:v>
                </c:pt>
                <c:pt idx="758">
                  <c:v>-13.0157986721951</c:v>
                </c:pt>
                <c:pt idx="759">
                  <c:v>-12.99272659043385</c:v>
                </c:pt>
                <c:pt idx="760">
                  <c:v>-12.969655018520321</c:v>
                </c:pt>
                <c:pt idx="761">
                  <c:v>-12.946556676833024</c:v>
                </c:pt>
                <c:pt idx="762">
                  <c:v>-12.923417757246106</c:v>
                </c:pt>
                <c:pt idx="763">
                  <c:v>-12.90029279094667</c:v>
                </c:pt>
                <c:pt idx="764">
                  <c:v>-12.87712700186322</c:v>
                </c:pt>
                <c:pt idx="765">
                  <c:v>-12.853947641024074</c:v>
                </c:pt>
                <c:pt idx="766">
                  <c:v>-12.830740872012354</c:v>
                </c:pt>
                <c:pt idx="767">
                  <c:v>-12.807534114212704</c:v>
                </c:pt>
                <c:pt idx="768">
                  <c:v>-12.784272126028418</c:v>
                </c:pt>
                <c:pt idx="769">
                  <c:v>-12.761023777957698</c:v>
                </c:pt>
                <c:pt idx="770">
                  <c:v>-12.737733703303068</c:v>
                </c:pt>
                <c:pt idx="771">
                  <c:v>-12.714429440915691</c:v>
                </c:pt>
                <c:pt idx="772">
                  <c:v>-12.691097000879468</c:v>
                </c:pt>
                <c:pt idx="773">
                  <c:v>-12.667764094997509</c:v>
                </c:pt>
                <c:pt idx="774">
                  <c:v>-12.644402797449272</c:v>
                </c:pt>
                <c:pt idx="775">
                  <c:v>-12.621012949262445</c:v>
                </c:pt>
                <c:pt idx="776">
                  <c:v>-12.597608400827305</c:v>
                </c:pt>
                <c:pt idx="777">
                  <c:v>-12.57418906747562</c:v>
                </c:pt>
                <c:pt idx="778">
                  <c:v>-12.55074080166268</c:v>
                </c:pt>
                <c:pt idx="779">
                  <c:v>-12.527291615842518</c:v>
                </c:pt>
                <c:pt idx="780">
                  <c:v>-12.503799158603988</c:v>
                </c:pt>
                <c:pt idx="781">
                  <c:v>-12.480305606498622</c:v>
                </c:pt>
                <c:pt idx="782">
                  <c:v>-12.456768449766924</c:v>
                </c:pt>
                <c:pt idx="783">
                  <c:v>-12.4332300197508</c:v>
                </c:pt>
                <c:pt idx="784">
                  <c:v>-12.409676085840974</c:v>
                </c:pt>
                <c:pt idx="785">
                  <c:v>-12.386092310845942</c:v>
                </c:pt>
                <c:pt idx="786">
                  <c:v>-12.362507068505426</c:v>
                </c:pt>
                <c:pt idx="787">
                  <c:v>-12.338877447153918</c:v>
                </c:pt>
                <c:pt idx="788">
                  <c:v>-12.315246171851772</c:v>
                </c:pt>
                <c:pt idx="789">
                  <c:v>-12.291570167247848</c:v>
                </c:pt>
                <c:pt idx="790">
                  <c:v>-12.26789231823172</c:v>
                </c:pt>
                <c:pt idx="791">
                  <c:v>-12.244198201538479</c:v>
                </c:pt>
                <c:pt idx="792">
                  <c:v>-12.220473283712318</c:v>
                </c:pt>
                <c:pt idx="793">
                  <c:v>-12.196746311484082</c:v>
                </c:pt>
                <c:pt idx="794">
                  <c:v>-12.173002777280464</c:v>
                </c:pt>
                <c:pt idx="795">
                  <c:v>-12.149228061789398</c:v>
                </c:pt>
                <c:pt idx="796">
                  <c:v>-12.125421980261653</c:v>
                </c:pt>
                <c:pt idx="797">
                  <c:v>-12.101613498032536</c:v>
                </c:pt>
                <c:pt idx="798">
                  <c:v>-12.077773388598848</c:v>
                </c:pt>
                <c:pt idx="799">
                  <c:v>-12.053916095666429</c:v>
                </c:pt>
                <c:pt idx="800">
                  <c:v>-12.030056175667729</c:v>
                </c:pt>
                <c:pt idx="801">
                  <c:v>-12.006149538958809</c:v>
                </c:pt>
                <c:pt idx="802">
                  <c:v>-11.98225478165948</c:v>
                </c:pt>
                <c:pt idx="803">
                  <c:v>-11.958327726047017</c:v>
                </c:pt>
                <c:pt idx="804">
                  <c:v>-11.934382953617487</c:v>
                </c:pt>
                <c:pt idx="805">
                  <c:v>-11.910405548479106</c:v>
                </c:pt>
                <c:pt idx="806">
                  <c:v>-11.886424983543375</c:v>
                </c:pt>
                <c:pt idx="807">
                  <c:v>-11.862426370286826</c:v>
                </c:pt>
                <c:pt idx="808">
                  <c:v>-11.838394701136748</c:v>
                </c:pt>
                <c:pt idx="809">
                  <c:v>-11.8143596231623</c:v>
                </c:pt>
                <c:pt idx="810">
                  <c:v>-11.790321111571595</c:v>
                </c:pt>
                <c:pt idx="811">
                  <c:v>-11.76621920053865</c:v>
                </c:pt>
                <c:pt idx="812">
                  <c:v>-11.742128578940861</c:v>
                </c:pt>
                <c:pt idx="813">
                  <c:v>-11.718034265162101</c:v>
                </c:pt>
                <c:pt idx="814">
                  <c:v>-11.693875925983468</c:v>
                </c:pt>
                <c:pt idx="815">
                  <c:v>-11.669728702330493</c:v>
                </c:pt>
                <c:pt idx="816">
                  <c:v>-11.645562381464503</c:v>
                </c:pt>
                <c:pt idx="817">
                  <c:v>-11.621361672182003</c:v>
                </c:pt>
                <c:pt idx="818">
                  <c:v>-11.59717195980479</c:v>
                </c:pt>
                <c:pt idx="819">
                  <c:v>-11.572932380068409</c:v>
                </c:pt>
                <c:pt idx="820">
                  <c:v>-11.548688409714018</c:v>
                </c:pt>
                <c:pt idx="821">
                  <c:v>-11.524440017056326</c:v>
                </c:pt>
                <c:pt idx="822">
                  <c:v>-11.500141188851018</c:v>
                </c:pt>
                <c:pt idx="823">
                  <c:v>-11.475868400481955</c:v>
                </c:pt>
                <c:pt idx="824">
                  <c:v>-11.451529463390319</c:v>
                </c:pt>
                <c:pt idx="825">
                  <c:v>-11.427201074667289</c:v>
                </c:pt>
                <c:pt idx="826">
                  <c:v>-11.40285238427632</c:v>
                </c:pt>
                <c:pt idx="827">
                  <c:v>-11.378483259210791</c:v>
                </c:pt>
                <c:pt idx="828">
                  <c:v>-11.354093565215734</c:v>
                </c:pt>
                <c:pt idx="829">
                  <c:v>-11.32968316677273</c:v>
                </c:pt>
                <c:pt idx="830">
                  <c:v>-11.305267514895364</c:v>
                </c:pt>
                <c:pt idx="831">
                  <c:v>-11.280815329212848</c:v>
                </c:pt>
                <c:pt idx="832">
                  <c:v>-11.256373334260937</c:v>
                </c:pt>
                <c:pt idx="833">
                  <c:v>-11.231863149750509</c:v>
                </c:pt>
                <c:pt idx="834">
                  <c:v>-11.207394385258761</c:v>
                </c:pt>
                <c:pt idx="835">
                  <c:v>-11.182888524082006</c:v>
                </c:pt>
                <c:pt idx="836">
                  <c:v>-11.158345320437068</c:v>
                </c:pt>
                <c:pt idx="837">
                  <c:v>-11.13379617558385</c:v>
                </c:pt>
                <c:pt idx="838">
                  <c:v>-11.109225186796046</c:v>
                </c:pt>
                <c:pt idx="839">
                  <c:v>-11.084648100175269</c:v>
                </c:pt>
                <c:pt idx="840">
                  <c:v>-11.060033013124054</c:v>
                </c:pt>
                <c:pt idx="841">
                  <c:v>-11.035411598187824</c:v>
                </c:pt>
                <c:pt idx="842">
                  <c:v>-11.010799808218326</c:v>
                </c:pt>
                <c:pt idx="843">
                  <c:v>-10.986133563522312</c:v>
                </c:pt>
                <c:pt idx="844">
                  <c:v>-10.961444637434099</c:v>
                </c:pt>
                <c:pt idx="845">
                  <c:v>-10.936781192559165</c:v>
                </c:pt>
                <c:pt idx="846">
                  <c:v>-10.91206268370442</c:v>
                </c:pt>
                <c:pt idx="847">
                  <c:v>-10.887353449982321</c:v>
                </c:pt>
                <c:pt idx="848">
                  <c:v>-10.862621119562856</c:v>
                </c:pt>
                <c:pt idx="849">
                  <c:v>-10.837849280107754</c:v>
                </c:pt>
                <c:pt idx="850">
                  <c:v>-10.813070235369572</c:v>
                </c:pt>
                <c:pt idx="851">
                  <c:v>-10.788283931643818</c:v>
                </c:pt>
                <c:pt idx="852">
                  <c:v>-10.763457589777754</c:v>
                </c:pt>
                <c:pt idx="853">
                  <c:v>-10.738640130410539</c:v>
                </c:pt>
                <c:pt idx="854">
                  <c:v>-10.713815172458331</c:v>
                </c:pt>
                <c:pt idx="855">
                  <c:v>-10.688949709234848</c:v>
                </c:pt>
                <c:pt idx="856">
                  <c:v>-10.664076482455018</c:v>
                </c:pt>
                <c:pt idx="857">
                  <c:v>-10.639195433598005</c:v>
                </c:pt>
                <c:pt idx="858">
                  <c:v>-10.614273324073363</c:v>
                </c:pt>
                <c:pt idx="859">
                  <c:v>-10.589343119416382</c:v>
                </c:pt>
                <c:pt idx="860">
                  <c:v>-10.564388091029016</c:v>
                </c:pt>
                <c:pt idx="861">
                  <c:v>-10.539424766109066</c:v>
                </c:pt>
                <c:pt idx="862">
                  <c:v>-10.514453081480498</c:v>
                </c:pt>
                <c:pt idx="863">
                  <c:v>-10.489472973354276</c:v>
                </c:pt>
                <c:pt idx="864">
                  <c:v>-10.464450728177226</c:v>
                </c:pt>
                <c:pt idx="865">
                  <c:v>-10.439436635072473</c:v>
                </c:pt>
                <c:pt idx="866">
                  <c:v>-10.414396938270469</c:v>
                </c:pt>
                <c:pt idx="867">
                  <c:v>-10.389331449902185</c:v>
                </c:pt>
                <c:pt idx="868">
                  <c:v>-10.364256965549522</c:v>
                </c:pt>
                <c:pt idx="869">
                  <c:v>-10.339173415661531</c:v>
                </c:pt>
                <c:pt idx="870">
                  <c:v>-10.314046595595126</c:v>
                </c:pt>
                <c:pt idx="871">
                  <c:v>-10.288944620831465</c:v>
                </c:pt>
                <c:pt idx="872">
                  <c:v>-10.26379906755415</c:v>
                </c:pt>
                <c:pt idx="873">
                  <c:v>-10.238626804891663</c:v>
                </c:pt>
                <c:pt idx="874">
                  <c:v>-10.21346209965842</c:v>
                </c:pt>
                <c:pt idx="875">
                  <c:v>-10.18825317544791</c:v>
                </c:pt>
                <c:pt idx="876">
                  <c:v>-10.163051656167434</c:v>
                </c:pt>
                <c:pt idx="877">
                  <c:v>-10.137840230885956</c:v>
                </c:pt>
                <c:pt idx="878">
                  <c:v>-10.112601417842139</c:v>
                </c:pt>
                <c:pt idx="879">
                  <c:v>-10.087352455389096</c:v>
                </c:pt>
                <c:pt idx="880">
                  <c:v>-10.062075772961625</c:v>
                </c:pt>
                <c:pt idx="881">
                  <c:v>-10.036788692039625</c:v>
                </c:pt>
                <c:pt idx="882">
                  <c:v>-10.01149112969809</c:v>
                </c:pt>
                <c:pt idx="883">
                  <c:v>-9.9861830021478646</c:v>
                </c:pt>
                <c:pt idx="884">
                  <c:v>-9.9608288927737707</c:v>
                </c:pt>
                <c:pt idx="885">
                  <c:v>-9.9354992907561748</c:v>
                </c:pt>
                <c:pt idx="886">
                  <c:v>-9.910141110924279</c:v>
                </c:pt>
                <c:pt idx="887">
                  <c:v>-9.8847541305647066</c:v>
                </c:pt>
                <c:pt idx="888">
                  <c:v>-9.859373816421872</c:v>
                </c:pt>
                <c:pt idx="889">
                  <c:v>-9.8339465397758268</c:v>
                </c:pt>
                <c:pt idx="890">
                  <c:v>-9.8085257468370219</c:v>
                </c:pt>
                <c:pt idx="891">
                  <c:v>-9.7830755151378188</c:v>
                </c:pt>
                <c:pt idx="892">
                  <c:v>-9.7576136418088169</c:v>
                </c:pt>
                <c:pt idx="893">
                  <c:v>-9.7321400313201494</c:v>
                </c:pt>
                <c:pt idx="894">
                  <c:v>-9.7066545871060264</c:v>
                </c:pt>
                <c:pt idx="895">
                  <c:v>-9.6811390402654869</c:v>
                </c:pt>
                <c:pt idx="896">
                  <c:v>-9.6556295871352713</c:v>
                </c:pt>
                <c:pt idx="897">
                  <c:v>-9.6301080039413289</c:v>
                </c:pt>
                <c:pt idx="898">
                  <c:v>-9.6045375601880227</c:v>
                </c:pt>
                <c:pt idx="899">
                  <c:v>-9.5789913163944629</c:v>
                </c:pt>
                <c:pt idx="900">
                  <c:v>-9.5533958121426767</c:v>
                </c:pt>
                <c:pt idx="901">
                  <c:v>-9.5278244930342559</c:v>
                </c:pt>
                <c:pt idx="902">
                  <c:v>-9.5022035066695771</c:v>
                </c:pt>
                <c:pt idx="903">
                  <c:v>-9.4765695685825246</c:v>
                </c:pt>
                <c:pt idx="904">
                  <c:v>-9.4509225692027563</c:v>
                </c:pt>
                <c:pt idx="905">
                  <c:v>-9.4252810576793546</c:v>
                </c:pt>
                <c:pt idx="906">
                  <c:v>-9.3996076525439793</c:v>
                </c:pt>
                <c:pt idx="907">
                  <c:v>-9.3739208502134161</c:v>
                </c:pt>
                <c:pt idx="908">
                  <c:v>-9.3482205360604951</c:v>
                </c:pt>
                <c:pt idx="909">
                  <c:v>-9.3225065941448726</c:v>
                </c:pt>
                <c:pt idx="910">
                  <c:v>-9.2967789071932359</c:v>
                </c:pt>
                <c:pt idx="911">
                  <c:v>-9.2710373565802566</c:v>
                </c:pt>
                <c:pt idx="912">
                  <c:v>-9.2452818223062323</c:v>
                </c:pt>
                <c:pt idx="913">
                  <c:v>-9.2195121829773985</c:v>
                </c:pt>
                <c:pt idx="914">
                  <c:v>-9.193728315784151</c:v>
                </c:pt>
                <c:pt idx="915">
                  <c:v>-9.1679300964790063</c:v>
                </c:pt>
                <c:pt idx="916">
                  <c:v>-9.1421173993547988</c:v>
                </c:pt>
                <c:pt idx="917">
                  <c:v>-9.116290097221583</c:v>
                </c:pt>
                <c:pt idx="918">
                  <c:v>-9.0904287202143959</c:v>
                </c:pt>
                <c:pt idx="919">
                  <c:v>-9.0645717657398919</c:v>
                </c:pt>
                <c:pt idx="920">
                  <c:v>-9.0386998152123788</c:v>
                </c:pt>
                <c:pt idx="921">
                  <c:v>-9.0128127352729202</c:v>
                </c:pt>
                <c:pt idx="922">
                  <c:v>-8.9869103909600234</c:v>
                </c:pt>
                <c:pt idx="923">
                  <c:v>-8.9609926456841524</c:v>
                </c:pt>
                <c:pt idx="924">
                  <c:v>-8.9350396864737274</c:v>
                </c:pt>
                <c:pt idx="925">
                  <c:v>-8.9091301291141853</c:v>
                </c:pt>
                <c:pt idx="926">
                  <c:v>-8.8831456132136708</c:v>
                </c:pt>
                <c:pt idx="927">
                  <c:v>-8.8571847110254414</c:v>
                </c:pt>
                <c:pt idx="928">
                  <c:v>-8.8311879112208604</c:v>
                </c:pt>
                <c:pt idx="929">
                  <c:v>-8.8051948181824891</c:v>
                </c:pt>
                <c:pt idx="930">
                  <c:v>-8.7791854380036725</c:v>
                </c:pt>
                <c:pt idx="931">
                  <c:v>-8.7531395409550736</c:v>
                </c:pt>
                <c:pt idx="932">
                  <c:v>-8.7270970769008649</c:v>
                </c:pt>
                <c:pt idx="933">
                  <c:v>-8.701037871410481</c:v>
                </c:pt>
                <c:pt idx="934">
                  <c:v>-8.6750022890448548</c:v>
                </c:pt>
                <c:pt idx="935">
                  <c:v>-8.6489092546861688</c:v>
                </c:pt>
                <c:pt idx="936">
                  <c:v>-8.6227990084516506</c:v>
                </c:pt>
                <c:pt idx="937">
                  <c:v>-8.596691832222584</c:v>
                </c:pt>
                <c:pt idx="938">
                  <c:v>-8.5705877483964574</c:v>
                </c:pt>
                <c:pt idx="939">
                  <c:v>-8.5444250787205931</c:v>
                </c:pt>
                <c:pt idx="940">
                  <c:v>-8.5182651713993991</c:v>
                </c:pt>
                <c:pt idx="941">
                  <c:v>-8.49212873909031</c:v>
                </c:pt>
                <c:pt idx="942">
                  <c:v>-8.4659329672158545</c:v>
                </c:pt>
                <c:pt idx="943">
                  <c:v>-8.4397397628587321</c:v>
                </c:pt>
                <c:pt idx="944">
                  <c:v>-8.4135491443241168</c:v>
                </c:pt>
                <c:pt idx="945">
                  <c:v>-8.3873192313288207</c:v>
                </c:pt>
                <c:pt idx="946">
                  <c:v>-8.3610916807315689</c:v>
                </c:pt>
                <c:pt idx="947">
                  <c:v>-8.3348454287591789</c:v>
                </c:pt>
                <c:pt idx="948">
                  <c:v>-8.3085802939107847</c:v>
                </c:pt>
                <c:pt idx="949">
                  <c:v>-8.2823173054671457</c:v>
                </c:pt>
                <c:pt idx="950">
                  <c:v>-8.2560351980167841</c:v>
                </c:pt>
                <c:pt idx="951">
                  <c:v>-8.2297337841099925</c:v>
                </c:pt>
                <c:pt idx="952">
                  <c:v>-8.2034128737684746</c:v>
                </c:pt>
                <c:pt idx="953">
                  <c:v>-8.1771152429520999</c:v>
                </c:pt>
                <c:pt idx="954">
                  <c:v>-8.1507548974871042</c:v>
                </c:pt>
                <c:pt idx="955">
                  <c:v>-8.1244177163606448</c:v>
                </c:pt>
                <c:pt idx="956">
                  <c:v>-8.098038841007849</c:v>
                </c:pt>
                <c:pt idx="957">
                  <c:v>-8.0716831488281731</c:v>
                </c:pt>
                <c:pt idx="958">
                  <c:v>-8.0452853592008466</c:v>
                </c:pt>
                <c:pt idx="959">
                  <c:v>-8.0188888641536309</c:v>
                </c:pt>
                <c:pt idx="960">
                  <c:v>-7.9924716936324112</c:v>
                </c:pt>
                <c:pt idx="961">
                  <c:v>-7.9660556872785895</c:v>
                </c:pt>
                <c:pt idx="962">
                  <c:v>-7.9396408509935759</c:v>
                </c:pt>
                <c:pt idx="963">
                  <c:v>-7.9131827989381804</c:v>
                </c:pt>
                <c:pt idx="964">
                  <c:v>-7.8867256333566234</c:v>
                </c:pt>
                <c:pt idx="965">
                  <c:v>-7.8602246684451655</c:v>
                </c:pt>
                <c:pt idx="966">
                  <c:v>-7.8337467159792924</c:v>
                </c:pt>
                <c:pt idx="967">
                  <c:v>-7.8072470125637814</c:v>
                </c:pt>
                <c:pt idx="968">
                  <c:v>-7.7807479030741895</c:v>
                </c:pt>
                <c:pt idx="969">
                  <c:v>-7.7542040916338504</c:v>
                </c:pt>
                <c:pt idx="970">
                  <c:v>-7.7276605658450865</c:v>
                </c:pt>
                <c:pt idx="971">
                  <c:v>-7.7011401262364778</c:v>
                </c:pt>
                <c:pt idx="972">
                  <c:v>-7.6745514782633855</c:v>
                </c:pt>
                <c:pt idx="973">
                  <c:v>-7.6479857528905191</c:v>
                </c:pt>
                <c:pt idx="974">
                  <c:v>-7.6214201422980299</c:v>
                </c:pt>
                <c:pt idx="975">
                  <c:v>-7.5947852801476685</c:v>
                </c:pt>
                <c:pt idx="976">
                  <c:v>-7.5681964419775385</c:v>
                </c:pt>
                <c:pt idx="977">
                  <c:v>-7.5415842577246055</c:v>
                </c:pt>
                <c:pt idx="978">
                  <c:v>-7.5149718399047245</c:v>
                </c:pt>
                <c:pt idx="979">
                  <c:v>-7.4883122853522588</c:v>
                </c:pt>
                <c:pt idx="980">
                  <c:v>-7.4616521477383424</c:v>
                </c:pt>
                <c:pt idx="981">
                  <c:v>-7.4349914150235517</c:v>
                </c:pt>
                <c:pt idx="982">
                  <c:v>-7.4083063757356831</c:v>
                </c:pt>
                <c:pt idx="983">
                  <c:v>-7.3816205464845899</c:v>
                </c:pt>
                <c:pt idx="984">
                  <c:v>-7.3548861720646066</c:v>
                </c:pt>
                <c:pt idx="985">
                  <c:v>-7.3281985466802473</c:v>
                </c:pt>
                <c:pt idx="986">
                  <c:v>-7.3014619981439024</c:v>
                </c:pt>
                <c:pt idx="987">
                  <c:v>-7.2747483805227047</c:v>
                </c:pt>
                <c:pt idx="988">
                  <c:v>-7.2479852785880086</c:v>
                </c:pt>
                <c:pt idx="989">
                  <c:v>-7.2212207592642894</c:v>
                </c:pt>
                <c:pt idx="990">
                  <c:v>-7.1944304010082245</c:v>
                </c:pt>
                <c:pt idx="991">
                  <c:v>-7.1676628911413509</c:v>
                </c:pt>
                <c:pt idx="992">
                  <c:v>-7.1408693154749434</c:v>
                </c:pt>
                <c:pt idx="993">
                  <c:v>-7.1140740493292762</c:v>
                </c:pt>
                <c:pt idx="994">
                  <c:v>-7.0872523007363082</c:v>
                </c:pt>
                <c:pt idx="995">
                  <c:v>-7.0604037635279955</c:v>
                </c:pt>
                <c:pt idx="996">
                  <c:v>-7.0335780369124068</c:v>
                </c:pt>
                <c:pt idx="997">
                  <c:v>-7.006725275334472</c:v>
                </c:pt>
                <c:pt idx="998">
                  <c:v>-6.9798703085955882</c:v>
                </c:pt>
                <c:pt idx="999">
                  <c:v>-6.9529878624996675</c:v>
                </c:pt>
                <c:pt idx="1000">
                  <c:v>-6.9261029531466995</c:v>
                </c:pt>
                <c:pt idx="1001">
                  <c:v>-6.8992155459282305</c:v>
                </c:pt>
                <c:pt idx="1002">
                  <c:v>-6.8723256057137414</c:v>
                </c:pt>
                <c:pt idx="1003">
                  <c:v>-6.8454074592279355</c:v>
                </c:pt>
                <c:pt idx="1004">
                  <c:v>-6.8184607680401159</c:v>
                </c:pt>
                <c:pt idx="1005">
                  <c:v>-6.7915110282046074</c:v>
                </c:pt>
                <c:pt idx="1006">
                  <c:v>-6.7645841400373161</c:v>
                </c:pt>
                <c:pt idx="1007">
                  <c:v>-6.7376282787711883</c:v>
                </c:pt>
                <c:pt idx="1008">
                  <c:v>-6.7106430908860766</c:v>
                </c:pt>
                <c:pt idx="1009">
                  <c:v>-6.6836544720386115</c:v>
                </c:pt>
                <c:pt idx="1010">
                  <c:v>-6.6566887357968998</c:v>
                </c:pt>
                <c:pt idx="1011">
                  <c:v>-6.6296932184332844</c:v>
                </c:pt>
                <c:pt idx="1012">
                  <c:v>-6.6026675502793264</c:v>
                </c:pt>
                <c:pt idx="1013">
                  <c:v>-6.5756380397953693</c:v>
                </c:pt>
                <c:pt idx="1014">
                  <c:v>-6.5486314277317774</c:v>
                </c:pt>
                <c:pt idx="1015">
                  <c:v>-6.5215672772915347</c:v>
                </c:pt>
                <c:pt idx="1016">
                  <c:v>-6.4945259158072295</c:v>
                </c:pt>
                <c:pt idx="1017">
                  <c:v>-6.4674804930272085</c:v>
                </c:pt>
                <c:pt idx="1018">
                  <c:v>-6.440403709570143</c:v>
                </c:pt>
                <c:pt idx="1019">
                  <c:v>-6.4133225208702944</c:v>
                </c:pt>
                <c:pt idx="1020">
                  <c:v>-6.3862368650341832</c:v>
                </c:pt>
                <c:pt idx="1021">
                  <c:v>-6.3591190899931433</c:v>
                </c:pt>
                <c:pt idx="1022">
                  <c:v>-6.3319964856257824</c:v>
                </c:pt>
                <c:pt idx="1023">
                  <c:v>-6.3048689837466734</c:v>
                </c:pt>
                <c:pt idx="1024">
                  <c:v>-6.2777365150050661</c:v>
                </c:pt>
                <c:pt idx="1025">
                  <c:v>-6.2505990088586412</c:v>
                </c:pt>
                <c:pt idx="1026">
                  <c:v>-6.2234563935472398</c:v>
                </c:pt>
                <c:pt idx="1027">
                  <c:v>-6.1962802848298724</c:v>
                </c:pt>
                <c:pt idx="1028">
                  <c:v>-6.1690986712827485</c:v>
                </c:pt>
                <c:pt idx="1029">
                  <c:v>-6.1419400348220474</c:v>
                </c:pt>
                <c:pt idx="1030">
                  <c:v>-6.1147472998720485</c:v>
                </c:pt>
                <c:pt idx="1031">
                  <c:v>-6.087548820160821</c:v>
                </c:pt>
                <c:pt idx="1032">
                  <c:v>-6.060315568514449</c:v>
                </c:pt>
                <c:pt idx="1033">
                  <c:v>-6.0331342920736004</c:v>
                </c:pt>
                <c:pt idx="1034">
                  <c:v>-6.0058596620554345</c:v>
                </c:pt>
                <c:pt idx="1035">
                  <c:v>-5.978637090993387</c:v>
                </c:pt>
                <c:pt idx="1036">
                  <c:v>-5.951378869501962</c:v>
                </c:pt>
                <c:pt idx="1037">
                  <c:v>-5.9241437150861174</c:v>
                </c:pt>
                <c:pt idx="1038">
                  <c:v>-5.8968427103107164</c:v>
                </c:pt>
                <c:pt idx="1039">
                  <c:v>-5.8695645776133345</c:v>
                </c:pt>
                <c:pt idx="1040">
                  <c:v>-5.8423096300069695</c:v>
                </c:pt>
                <c:pt idx="1041">
                  <c:v>-5.8150178654188656</c:v>
                </c:pt>
                <c:pt idx="1042">
                  <c:v>-5.7877190609586222</c:v>
                </c:pt>
                <c:pt idx="1043">
                  <c:v>-5.7604131106432064</c:v>
                </c:pt>
                <c:pt idx="1044">
                  <c:v>-5.7330693163922914</c:v>
                </c:pt>
                <c:pt idx="1045">
                  <c:v>-5.7057486023073434</c:v>
                </c:pt>
                <c:pt idx="1046">
                  <c:v>-5.6783895269931604</c:v>
                </c:pt>
                <c:pt idx="1047">
                  <c:v>-5.6510535944873324</c:v>
                </c:pt>
                <c:pt idx="1048">
                  <c:v>-5.6236787687873075</c:v>
                </c:pt>
                <c:pt idx="1049">
                  <c:v>-5.5963584803901529</c:v>
                </c:pt>
                <c:pt idx="1050">
                  <c:v>-5.5689675701096855</c:v>
                </c:pt>
                <c:pt idx="1051">
                  <c:v>-5.5415999194237324</c:v>
                </c:pt>
                <c:pt idx="1052">
                  <c:v>-5.5141604663088826</c:v>
                </c:pt>
                <c:pt idx="1053">
                  <c:v>-5.4867759672812495</c:v>
                </c:pt>
                <c:pt idx="1054">
                  <c:v>-5.4593508846431735</c:v>
                </c:pt>
                <c:pt idx="1055">
                  <c:v>-5.4319814407625824</c:v>
                </c:pt>
                <c:pt idx="1056">
                  <c:v>-5.4045386990424849</c:v>
                </c:pt>
                <c:pt idx="1057">
                  <c:v>-5.3770867522076955</c:v>
                </c:pt>
                <c:pt idx="1058">
                  <c:v>-5.3496582282067395</c:v>
                </c:pt>
                <c:pt idx="1059">
                  <c:v>-5.3221875938417655</c:v>
                </c:pt>
                <c:pt idx="1060">
                  <c:v>-5.2947404185341824</c:v>
                </c:pt>
                <c:pt idx="1061">
                  <c:v>-5.2672837751271517</c:v>
                </c:pt>
                <c:pt idx="1062">
                  <c:v>-5.2397840481735116</c:v>
                </c:pt>
                <c:pt idx="1063">
                  <c:v>-5.2122741882955825</c:v>
                </c:pt>
                <c:pt idx="1064">
                  <c:v>-5.1847878430959646</c:v>
                </c:pt>
                <c:pt idx="1065">
                  <c:v>-5.1573253811276905</c:v>
                </c:pt>
                <c:pt idx="1066">
                  <c:v>-5.1297846506309606</c:v>
                </c:pt>
                <c:pt idx="1067">
                  <c:v>-5.1023018226630885</c:v>
                </c:pt>
                <c:pt idx="1068">
                  <c:v>-5.074739646774268</c:v>
                </c:pt>
                <c:pt idx="1069">
                  <c:v>-5.0472357571123885</c:v>
                </c:pt>
                <c:pt idx="1070">
                  <c:v>-5.0196863321371819</c:v>
                </c:pt>
                <c:pt idx="1071">
                  <c:v>-4.9921608460031806</c:v>
                </c:pt>
                <c:pt idx="1072">
                  <c:v>-4.9645537582329355</c:v>
                </c:pt>
                <c:pt idx="1073">
                  <c:v>-4.9370412354020123</c:v>
                </c:pt>
                <c:pt idx="1074">
                  <c:v>-4.9094463293697554</c:v>
                </c:pt>
                <c:pt idx="1075">
                  <c:v>-4.8818394557824893</c:v>
                </c:pt>
                <c:pt idx="1076">
                  <c:v>-4.8542565157457656</c:v>
                </c:pt>
                <c:pt idx="1077">
                  <c:v>-4.8266979121327518</c:v>
                </c:pt>
                <c:pt idx="1078">
                  <c:v>-4.7990544814837524</c:v>
                </c:pt>
                <c:pt idx="1079">
                  <c:v>-4.7715084293413934</c:v>
                </c:pt>
                <c:pt idx="1080">
                  <c:v>-4.7438766983606424</c:v>
                </c:pt>
                <c:pt idx="1081">
                  <c:v>-4.7162321110667724</c:v>
                </c:pt>
                <c:pt idx="1082">
                  <c:v>-4.6886118181220615</c:v>
                </c:pt>
                <c:pt idx="1083">
                  <c:v>-4.6609786390800645</c:v>
                </c:pt>
                <c:pt idx="1084">
                  <c:v>-4.6333323374141804</c:v>
                </c:pt>
                <c:pt idx="1085">
                  <c:v>-4.6056726708409395</c:v>
                </c:pt>
                <c:pt idx="1086">
                  <c:v>-4.5780376761386687</c:v>
                </c:pt>
                <c:pt idx="1087">
                  <c:v>-4.5503122439601942</c:v>
                </c:pt>
                <c:pt idx="1088">
                  <c:v>-4.5226884740663866</c:v>
                </c:pt>
                <c:pt idx="1089">
                  <c:v>-4.4950122709693758</c:v>
                </c:pt>
                <c:pt idx="1090">
                  <c:v>-4.4673218875109795</c:v>
                </c:pt>
                <c:pt idx="1091">
                  <c:v>-4.4396565282023834</c:v>
                </c:pt>
                <c:pt idx="1092">
                  <c:v>-4.4118974873282424</c:v>
                </c:pt>
                <c:pt idx="1093">
                  <c:v>-4.3842028811309905</c:v>
                </c:pt>
                <c:pt idx="1094">
                  <c:v>-4.356533702300279</c:v>
                </c:pt>
                <c:pt idx="1095">
                  <c:v>-4.3288094627007681</c:v>
                </c:pt>
                <c:pt idx="1096">
                  <c:v>-4.3010698383800063</c:v>
                </c:pt>
                <c:pt idx="1097">
                  <c:v>-4.2733145237411314</c:v>
                </c:pt>
                <c:pt idx="1098">
                  <c:v>-4.2455844818693107</c:v>
                </c:pt>
                <c:pt idx="1099">
                  <c:v>-4.2178386563025656</c:v>
                </c:pt>
                <c:pt idx="1100">
                  <c:v>-4.1900767274965665</c:v>
                </c:pt>
                <c:pt idx="1101">
                  <c:v>-4.1622983672336105</c:v>
                </c:pt>
                <c:pt idx="1102">
                  <c:v>-4.1345456216811209</c:v>
                </c:pt>
                <c:pt idx="1103">
                  <c:v>-4.1067763336206093</c:v>
                </c:pt>
                <c:pt idx="1104">
                  <c:v>-4.078947199562859</c:v>
                </c:pt>
                <c:pt idx="1105">
                  <c:v>-4.051229998443076</c:v>
                </c:pt>
                <c:pt idx="1106">
                  <c:v>-4.0234092795288845</c:v>
                </c:pt>
                <c:pt idx="1107">
                  <c:v>-3.9956144425679612</c:v>
                </c:pt>
                <c:pt idx="1108">
                  <c:v>-3.9678018629754082</c:v>
                </c:pt>
                <c:pt idx="1109">
                  <c:v>-3.9400156314266837</c:v>
                </c:pt>
                <c:pt idx="1110">
                  <c:v>-3.912211514328229</c:v>
                </c:pt>
                <c:pt idx="1111">
                  <c:v>-3.884389121600202</c:v>
                </c:pt>
                <c:pt idx="1112">
                  <c:v>-3.8565480516893347</c:v>
                </c:pt>
                <c:pt idx="1113">
                  <c:v>-3.828733654154242</c:v>
                </c:pt>
                <c:pt idx="1114">
                  <c:v>-3.8009004099422277</c:v>
                </c:pt>
                <c:pt idx="1115">
                  <c:v>-3.7730478959478084</c:v>
                </c:pt>
                <c:pt idx="1116">
                  <c:v>-3.7451756762263346</c:v>
                </c:pt>
                <c:pt idx="1117">
                  <c:v>-3.7173304339711013</c:v>
                </c:pt>
                <c:pt idx="1118">
                  <c:v>-3.6895127724654881</c:v>
                </c:pt>
                <c:pt idx="1119">
                  <c:v>-3.6615797691525627</c:v>
                </c:pt>
                <c:pt idx="1120">
                  <c:v>-3.6337216266216852</c:v>
                </c:pt>
                <c:pt idx="1121">
                  <c:v>-3.6058428973297367</c:v>
                </c:pt>
                <c:pt idx="1122">
                  <c:v>-3.5779920594879462</c:v>
                </c:pt>
                <c:pt idx="1123">
                  <c:v>-3.5500710638788164</c:v>
                </c:pt>
                <c:pt idx="1124">
                  <c:v>-3.5221777189818892</c:v>
                </c:pt>
                <c:pt idx="1125">
                  <c:v>-3.4942625428542176</c:v>
                </c:pt>
                <c:pt idx="1126">
                  <c:v>-3.466375542167996</c:v>
                </c:pt>
                <c:pt idx="1127">
                  <c:v>-3.4384664457849463</c:v>
                </c:pt>
                <c:pt idx="1128">
                  <c:v>-3.4105860711077312</c:v>
                </c:pt>
                <c:pt idx="1129">
                  <c:v>-3.3826833324670238</c:v>
                </c:pt>
                <c:pt idx="1130">
                  <c:v>-3.3547576657971279</c:v>
                </c:pt>
                <c:pt idx="1131">
                  <c:v>-3.3268084876718405</c:v>
                </c:pt>
                <c:pt idx="1132">
                  <c:v>-3.2988882975412626</c:v>
                </c:pt>
                <c:pt idx="1133">
                  <c:v>-3.270944274754791</c:v>
                </c:pt>
                <c:pt idx="1134">
                  <c:v>-3.2429757971807871</c:v>
                </c:pt>
                <c:pt idx="1135">
                  <c:v>-3.2150911928041142</c:v>
                </c:pt>
                <c:pt idx="1136">
                  <c:v>-3.1871277699017204</c:v>
                </c:pt>
                <c:pt idx="1137">
                  <c:v>-3.1591388805800946</c:v>
                </c:pt>
                <c:pt idx="1138">
                  <c:v>-3.1311797801786279</c:v>
                </c:pt>
                <c:pt idx="1139">
                  <c:v>-3.1031948189674212</c:v>
                </c:pt>
                <c:pt idx="1140">
                  <c:v>-3.0752402458509942</c:v>
                </c:pt>
                <c:pt idx="1141">
                  <c:v>-3.0472594071129881</c:v>
                </c:pt>
                <c:pt idx="1142">
                  <c:v>-3.0193095816095554</c:v>
                </c:pt>
                <c:pt idx="1143">
                  <c:v>-2.9913330749631508</c:v>
                </c:pt>
                <c:pt idx="1144">
                  <c:v>-2.9633882344023612</c:v>
                </c:pt>
                <c:pt idx="1145">
                  <c:v>-2.9354162861850117</c:v>
                </c:pt>
                <c:pt idx="1146">
                  <c:v>-2.9073561959290388</c:v>
                </c:pt>
                <c:pt idx="1147">
                  <c:v>-2.8793878815214602</c:v>
                </c:pt>
                <c:pt idx="1148">
                  <c:v>-2.8514526083188181</c:v>
                </c:pt>
                <c:pt idx="1149">
                  <c:v>-2.8233652437564212</c:v>
                </c:pt>
                <c:pt idx="1150">
                  <c:v>-2.795434500482961</c:v>
                </c:pt>
                <c:pt idx="1151">
                  <c:v>-2.7673486676443346</c:v>
                </c:pt>
                <c:pt idx="1152">
                  <c:v>-2.7393587363063991</c:v>
                </c:pt>
                <c:pt idx="1153">
                  <c:v>-2.7113384733805734</c:v>
                </c:pt>
                <c:pt idx="1154">
                  <c:v>-2.6833521950915054</c:v>
                </c:pt>
                <c:pt idx="1155">
                  <c:v>-2.6552690485341146</c:v>
                </c:pt>
                <c:pt idx="1156">
                  <c:v>-2.6272192566091106</c:v>
                </c:pt>
                <c:pt idx="1157">
                  <c:v>-2.5992712740460786</c:v>
                </c:pt>
                <c:pt idx="1158">
                  <c:v>-2.5712240711245031</c:v>
                </c:pt>
                <c:pt idx="1159">
                  <c:v>-2.5431432290815299</c:v>
                </c:pt>
                <c:pt idx="1160">
                  <c:v>-2.5151668854128277</c:v>
                </c:pt>
                <c:pt idx="1161">
                  <c:v>-2.4870873093113612</c:v>
                </c:pt>
                <c:pt idx="1162">
                  <c:v>-2.4590434067254767</c:v>
                </c:pt>
                <c:pt idx="1163">
                  <c:v>-2.4309643620234542</c:v>
                </c:pt>
                <c:pt idx="1164">
                  <c:v>-2.4029947049425302</c:v>
                </c:pt>
                <c:pt idx="1165">
                  <c:v>-2.3749170725714013</c:v>
                </c:pt>
                <c:pt idx="1166">
                  <c:v>-2.346876836275972</c:v>
                </c:pt>
                <c:pt idx="1167">
                  <c:v>-2.3187998197777073</c:v>
                </c:pt>
                <c:pt idx="1168">
                  <c:v>-2.2906846645214411</c:v>
                </c:pt>
                <c:pt idx="1169">
                  <c:v>-2.2627621422333202</c:v>
                </c:pt>
                <c:pt idx="1170">
                  <c:v>-2.2346476506964312</c:v>
                </c:pt>
                <c:pt idx="1171">
                  <c:v>-2.2065719584492411</c:v>
                </c:pt>
                <c:pt idx="1172">
                  <c:v>-2.1784561698153926</c:v>
                </c:pt>
                <c:pt idx="1173">
                  <c:v>-2.1504615832141867</c:v>
                </c:pt>
                <c:pt idx="1174">
                  <c:v>-2.1224279700392028</c:v>
                </c:pt>
                <c:pt idx="1175">
                  <c:v>-2.0942701391200567</c:v>
                </c:pt>
                <c:pt idx="1176">
                  <c:v>-2.0662372831834639</c:v>
                </c:pt>
                <c:pt idx="1177">
                  <c:v>-2.0380767933169386</c:v>
                </c:pt>
                <c:pt idx="1178">
                  <c:v>-2.0101318025417712</c:v>
                </c:pt>
                <c:pt idx="1179">
                  <c:v>-1.9820580387730369</c:v>
                </c:pt>
                <c:pt idx="1180">
                  <c:v>-1.9539395711807621</c:v>
                </c:pt>
                <c:pt idx="1181">
                  <c:v>-1.9259562923810598</c:v>
                </c:pt>
                <c:pt idx="1182">
                  <c:v>-1.8978373800538992</c:v>
                </c:pt>
                <c:pt idx="1183">
                  <c:v>-1.8696703724660606</c:v>
                </c:pt>
                <c:pt idx="1184">
                  <c:v>-1.8417383196543791</c:v>
                </c:pt>
                <c:pt idx="1185">
                  <c:v>-1.8135693449951018</c:v>
                </c:pt>
                <c:pt idx="1186">
                  <c:v>-1.7854464852780398</c:v>
                </c:pt>
                <c:pt idx="1187">
                  <c:v>-1.7574715872707878</c:v>
                </c:pt>
                <c:pt idx="1188">
                  <c:v>-1.7293480750308232</c:v>
                </c:pt>
                <c:pt idx="1189">
                  <c:v>-1.701377366178185</c:v>
                </c:pt>
                <c:pt idx="1190">
                  <c:v>-1.6731485345757409</c:v>
                </c:pt>
                <c:pt idx="1191">
                  <c:v>-1.6451805538792841</c:v>
                </c:pt>
                <c:pt idx="1192">
                  <c:v>-1.6170538536963621</c:v>
                </c:pt>
                <c:pt idx="1193">
                  <c:v>-1.5890906108321756</c:v>
                </c:pt>
                <c:pt idx="1194">
                  <c:v>-1.5610752763776379</c:v>
                </c:pt>
                <c:pt idx="1195">
                  <c:v>-1.5328907613963403</c:v>
                </c:pt>
                <c:pt idx="1196">
                  <c:v>-1.5048766653264316</c:v>
                </c:pt>
                <c:pt idx="1197">
                  <c:v>-1.4769241215748419</c:v>
                </c:pt>
                <c:pt idx="1198">
                  <c:v>-1.4486741190762624</c:v>
                </c:pt>
                <c:pt idx="1199">
                  <c:v>-1.4207252745003458</c:v>
                </c:pt>
                <c:pt idx="1200">
                  <c:v>-1.3927185776014781</c:v>
                </c:pt>
                <c:pt idx="1201">
                  <c:v>-1.3646504603168133</c:v>
                </c:pt>
                <c:pt idx="1202">
                  <c:v>-1.3366480517319861</c:v>
                </c:pt>
                <c:pt idx="1203">
                  <c:v>-1.3087155620252178</c:v>
                </c:pt>
                <c:pt idx="1204">
                  <c:v>-1.2805841218187344</c:v>
                </c:pt>
                <c:pt idx="1205">
                  <c:v>-1.2526597289525525</c:v>
                </c:pt>
                <c:pt idx="1206">
                  <c:v>-1.2246706188757706</c:v>
                </c:pt>
                <c:pt idx="1207">
                  <c:v>-1.1966122441509321</c:v>
                </c:pt>
                <c:pt idx="1208">
                  <c:v>-1.1686294479758113</c:v>
                </c:pt>
                <c:pt idx="1209">
                  <c:v>-1.1407277845979733</c:v>
                </c:pt>
                <c:pt idx="1210">
                  <c:v>-1.1127560079699879</c:v>
                </c:pt>
                <c:pt idx="1211">
                  <c:v>-1.0847086877971297</c:v>
                </c:pt>
                <c:pt idx="1212">
                  <c:v>-1.056911183336698</c:v>
                </c:pt>
                <c:pt idx="1213">
                  <c:v>-1.0288733138420054</c:v>
                </c:pt>
                <c:pt idx="1214">
                  <c:v>-1.0012745890792858</c:v>
                </c:pt>
                <c:pt idx="1215">
                  <c:v>-0.97325322224388944</c:v>
                </c:pt>
                <c:pt idx="1216">
                  <c:v>-0.94551261927985453</c:v>
                </c:pt>
                <c:pt idx="1217">
                  <c:v>-0.9175059011101987</c:v>
                </c:pt>
                <c:pt idx="1218">
                  <c:v>-0.88979843928399205</c:v>
                </c:pt>
                <c:pt idx="1219">
                  <c:v>-0.86201292953008379</c:v>
                </c:pt>
                <c:pt idx="1220">
                  <c:v>-0.83435144330609978</c:v>
                </c:pt>
                <c:pt idx="1221">
                  <c:v>-0.80639259401987884</c:v>
                </c:pt>
                <c:pt idx="1222">
                  <c:v>-0.77877908800803675</c:v>
                </c:pt>
                <c:pt idx="1223">
                  <c:v>-0.75108289924173155</c:v>
                </c:pt>
                <c:pt idx="1224">
                  <c:v>-0.72353655250194548</c:v>
                </c:pt>
                <c:pt idx="1225">
                  <c:v>-0.69590627693733598</c:v>
                </c:pt>
                <c:pt idx="1226">
                  <c:v>-0.66870551926890598</c:v>
                </c:pt>
                <c:pt idx="1227">
                  <c:v>-0.6411701697673502</c:v>
                </c:pt>
                <c:pt idx="1228">
                  <c:v>-0.61382589649837493</c:v>
                </c:pt>
                <c:pt idx="1229">
                  <c:v>-0.58640090728076633</c:v>
                </c:pt>
                <c:pt idx="1230">
                  <c:v>-0.55950951847206132</c:v>
                </c:pt>
                <c:pt idx="1231">
                  <c:v>-0.53224650283704633</c:v>
                </c:pt>
                <c:pt idx="1232">
                  <c:v>-0.50559158072682975</c:v>
                </c:pt>
                <c:pt idx="1233">
                  <c:v>-0.47854979081815002</c:v>
                </c:pt>
                <c:pt idx="1234">
                  <c:v>-0.45221456390248715</c:v>
                </c:pt>
                <c:pt idx="1235">
                  <c:v>-0.42630622556109382</c:v>
                </c:pt>
                <c:pt idx="1236">
                  <c:v>-0.39959523031110383</c:v>
                </c:pt>
                <c:pt idx="1237">
                  <c:v>-0.3737870166101438</c:v>
                </c:pt>
                <c:pt idx="1238">
                  <c:v>-0.34857994848708707</c:v>
                </c:pt>
                <c:pt idx="1239">
                  <c:v>-0.32411430597010193</c:v>
                </c:pt>
                <c:pt idx="1240">
                  <c:v>-0.29940391232983637</c:v>
                </c:pt>
                <c:pt idx="1241">
                  <c:v>-0.2762903151551786</c:v>
                </c:pt>
                <c:pt idx="1242">
                  <c:v>-0.25314123368279473</c:v>
                </c:pt>
                <c:pt idx="1243">
                  <c:v>-0.23146376065189794</c:v>
                </c:pt>
                <c:pt idx="1244">
                  <c:v>-0.21335799490465737</c:v>
                </c:pt>
                <c:pt idx="1245">
                  <c:v>-0.19536666077870518</c:v>
                </c:pt>
                <c:pt idx="1246">
                  <c:v>-0.17948620929258891</c:v>
                </c:pt>
                <c:pt idx="1247">
                  <c:v>-0.16945097758354657</c:v>
                </c:pt>
                <c:pt idx="1248">
                  <c:v>-0.16205699092738543</c:v>
                </c:pt>
                <c:pt idx="1249">
                  <c:v>-0.1598816292328244</c:v>
                </c:pt>
                <c:pt idx="1250">
                  <c:v>0.16313379413512841</c:v>
                </c:pt>
                <c:pt idx="1251">
                  <c:v>0.16945097758354657</c:v>
                </c:pt>
                <c:pt idx="1252">
                  <c:v>0.18142665875169425</c:v>
                </c:pt>
                <c:pt idx="1253">
                  <c:v>0.1962607929158654</c:v>
                </c:pt>
                <c:pt idx="1254">
                  <c:v>0.21417703147771044</c:v>
                </c:pt>
                <c:pt idx="1255">
                  <c:v>0.23372200027527898</c:v>
                </c:pt>
                <c:pt idx="1256">
                  <c:v>0.25520773042277867</c:v>
                </c:pt>
                <c:pt idx="1257">
                  <c:v>0.27818490322090927</c:v>
                </c:pt>
                <c:pt idx="1258">
                  <c:v>0.3011531264304439</c:v>
                </c:pt>
                <c:pt idx="1259">
                  <c:v>0.32519289522225836</c:v>
                </c:pt>
                <c:pt idx="1260">
                  <c:v>0.35008354006891085</c:v>
                </c:pt>
                <c:pt idx="1261">
                  <c:v>0.37612175733043396</c:v>
                </c:pt>
                <c:pt idx="1262">
                  <c:v>0.40134402142636327</c:v>
                </c:pt>
                <c:pt idx="1263">
                  <c:v>0.42794587855033533</c:v>
                </c:pt>
                <c:pt idx="1264">
                  <c:v>0.4541462981399334</c:v>
                </c:pt>
                <c:pt idx="1265">
                  <c:v>0.4807399743067241</c:v>
                </c:pt>
                <c:pt idx="1266">
                  <c:v>0.50732011526753251</c:v>
                </c:pt>
                <c:pt idx="1267">
                  <c:v>0.53421659107231301</c:v>
                </c:pt>
                <c:pt idx="1268">
                  <c:v>0.56138394243956069</c:v>
                </c:pt>
                <c:pt idx="1269">
                  <c:v>0.58848723782299339</c:v>
                </c:pt>
                <c:pt idx="1270">
                  <c:v>0.61581932441890064</c:v>
                </c:pt>
                <c:pt idx="1271">
                  <c:v>0.64335104985718372</c:v>
                </c:pt>
                <c:pt idx="1272">
                  <c:v>0.67053582258943489</c:v>
                </c:pt>
                <c:pt idx="1273">
                  <c:v>0.69816697008414652</c:v>
                </c:pt>
                <c:pt idx="1274">
                  <c:v>0.72571118285168434</c:v>
                </c:pt>
                <c:pt idx="1275">
                  <c:v>0.75317800428749448</c:v>
                </c:pt>
                <c:pt idx="1276">
                  <c:v>0.78057560970292439</c:v>
                </c:pt>
                <c:pt idx="1277">
                  <c:v>0.80856093877608826</c:v>
                </c:pt>
                <c:pt idx="1278">
                  <c:v>0.83623796653850346</c:v>
                </c:pt>
                <c:pt idx="1279">
                  <c:v>0.86383904977690129</c:v>
                </c:pt>
                <c:pt idx="1280">
                  <c:v>0.89176401796018778</c:v>
                </c:pt>
                <c:pt idx="1281">
                  <c:v>0.91941225174085695</c:v>
                </c:pt>
                <c:pt idx="1282">
                  <c:v>0.94736261936658162</c:v>
                </c:pt>
                <c:pt idx="1283">
                  <c:v>0.97523015044809913</c:v>
                </c:pt>
                <c:pt idx="1284">
                  <c:v>1.0030217551936647</c:v>
                </c:pt>
                <c:pt idx="1285">
                  <c:v>1.0309134368860458</c:v>
                </c:pt>
                <c:pt idx="1286">
                  <c:v>1.0588972945255719</c:v>
                </c:pt>
                <c:pt idx="1287">
                  <c:v>1.0869662161242897</c:v>
                </c:pt>
                <c:pt idx="1288">
                  <c:v>1.1147997031384174</c:v>
                </c:pt>
                <c:pt idx="1289">
                  <c:v>1.142874676942766</c:v>
                </c:pt>
                <c:pt idx="1290">
                  <c:v>1.1708747335809926</c:v>
                </c:pt>
                <c:pt idx="1291">
                  <c:v>1.1988051282701835</c:v>
                </c:pt>
                <c:pt idx="1292">
                  <c:v>1.2266706252313151</c:v>
                </c:pt>
                <c:pt idx="1293">
                  <c:v>1.2547546795549898</c:v>
                </c:pt>
                <c:pt idx="1294">
                  <c:v>1.2826334711233269</c:v>
                </c:pt>
                <c:pt idx="1295">
                  <c:v>1.3105873390786129</c:v>
                </c:pt>
                <c:pt idx="1296">
                  <c:v>1.3388731744540761</c:v>
                </c:pt>
                <c:pt idx="1297">
                  <c:v>1.3668300058092842</c:v>
                </c:pt>
                <c:pt idx="1298">
                  <c:v>1.3947287353205617</c:v>
                </c:pt>
                <c:pt idx="1299">
                  <c:v>1.4229420018953995</c:v>
                </c:pt>
                <c:pt idx="1300">
                  <c:v>1.4508481533578796</c:v>
                </c:pt>
                <c:pt idx="1301">
                  <c:v>1.4790566412961859</c:v>
                </c:pt>
                <c:pt idx="1302">
                  <c:v>1.5069696386432758</c:v>
                </c:pt>
                <c:pt idx="1303">
                  <c:v>1.535059619513871</c:v>
                </c:pt>
                <c:pt idx="1304">
                  <c:v>1.5630930195005617</c:v>
                </c:pt>
                <c:pt idx="1305">
                  <c:v>1.5911828863452131</c:v>
                </c:pt>
                <c:pt idx="1306">
                  <c:v>1.619110003800184</c:v>
                </c:pt>
                <c:pt idx="1307">
                  <c:v>1.6473079064848073</c:v>
                </c:pt>
                <c:pt idx="1308">
                  <c:v>1.6753449052578919</c:v>
                </c:pt>
                <c:pt idx="1309">
                  <c:v>1.7035373522567478</c:v>
                </c:pt>
                <c:pt idx="1310">
                  <c:v>1.7314731787803699</c:v>
                </c:pt>
                <c:pt idx="1311">
                  <c:v>1.7595627357115491</c:v>
                </c:pt>
                <c:pt idx="1312">
                  <c:v>1.7876028788482621</c:v>
                </c:pt>
                <c:pt idx="1313">
                  <c:v>1.8157887911330799</c:v>
                </c:pt>
                <c:pt idx="1314">
                  <c:v>1.8438289016702021</c:v>
                </c:pt>
                <c:pt idx="1315">
                  <c:v>1.8719168729934879</c:v>
                </c:pt>
                <c:pt idx="1316">
                  <c:v>1.8998662541747278</c:v>
                </c:pt>
                <c:pt idx="1317">
                  <c:v>1.9279555868448821</c:v>
                </c:pt>
                <c:pt idx="1318">
                  <c:v>1.9560893290081605</c:v>
                </c:pt>
                <c:pt idx="1319">
                  <c:v>1.9840890845737649</c:v>
                </c:pt>
                <c:pt idx="1320">
                  <c:v>2.0122215518898159</c:v>
                </c:pt>
                <c:pt idx="1321">
                  <c:v>2.0403095976055812</c:v>
                </c:pt>
                <c:pt idx="1322">
                  <c:v>2.06835503731855</c:v>
                </c:pt>
                <c:pt idx="1323">
                  <c:v>2.096443121479735</c:v>
                </c:pt>
                <c:pt idx="1324">
                  <c:v>2.1244897370022882</c:v>
                </c:pt>
                <c:pt idx="1325">
                  <c:v>2.1525778678490202</c:v>
                </c:pt>
                <c:pt idx="1326">
                  <c:v>2.1806256090101868</c:v>
                </c:pt>
                <c:pt idx="1327">
                  <c:v>2.2087137953746452</c:v>
                </c:pt>
                <c:pt idx="1328">
                  <c:v>2.2368409106757334</c:v>
                </c:pt>
                <c:pt idx="1329">
                  <c:v>2.2649281913996431</c:v>
                </c:pt>
                <c:pt idx="1330">
                  <c:v>2.2929771072658229</c:v>
                </c:pt>
                <c:pt idx="1331">
                  <c:v>2.3209890550613692</c:v>
                </c:pt>
                <c:pt idx="1332">
                  <c:v>2.3490399191428577</c:v>
                </c:pt>
                <c:pt idx="1333">
                  <c:v>2.3771283291906977</c:v>
                </c:pt>
                <c:pt idx="1334">
                  <c:v>2.4051801627753622</c:v>
                </c:pt>
                <c:pt idx="1335">
                  <c:v>2.4331966908320202</c:v>
                </c:pt>
                <c:pt idx="1336">
                  <c:v>2.4612502836386367</c:v>
                </c:pt>
                <c:pt idx="1337">
                  <c:v>2.4893396954540488</c:v>
                </c:pt>
                <c:pt idx="1338">
                  <c:v>2.5173245912972799</c:v>
                </c:pt>
                <c:pt idx="1339">
                  <c:v>2.5454148503832794</c:v>
                </c:pt>
                <c:pt idx="1340">
                  <c:v>2.5734709217615772</c:v>
                </c:pt>
                <c:pt idx="1341">
                  <c:v>2.6014939174294751</c:v>
                </c:pt>
                <c:pt idx="1342">
                  <c:v>2.6295515078229093</c:v>
                </c:pt>
                <c:pt idx="1343">
                  <c:v>2.6575767011209299</c:v>
                </c:pt>
                <c:pt idx="1344">
                  <c:v>2.6855705174523314</c:v>
                </c:pt>
                <c:pt idx="1345">
                  <c:v>2.7135339337927991</c:v>
                </c:pt>
                <c:pt idx="1346">
                  <c:v>2.7415956614394412</c:v>
                </c:pt>
                <c:pt idx="1347">
                  <c:v>2.7696262439773509</c:v>
                </c:pt>
                <c:pt idx="1348">
                  <c:v>2.7976266234718867</c:v>
                </c:pt>
                <c:pt idx="1349">
                  <c:v>2.8256596913289567</c:v>
                </c:pt>
                <c:pt idx="1350">
                  <c:v>2.8536017333003572</c:v>
                </c:pt>
                <c:pt idx="1351">
                  <c:v>2.8816377589964008</c:v>
                </c:pt>
                <c:pt idx="1352">
                  <c:v>2.9097048632937037</c:v>
                </c:pt>
                <c:pt idx="1353">
                  <c:v>2.9376232892340677</c:v>
                </c:pt>
                <c:pt idx="1354">
                  <c:v>2.9656335031585628</c:v>
                </c:pt>
                <c:pt idx="1355">
                  <c:v>2.9936159156602518</c:v>
                </c:pt>
                <c:pt idx="1356">
                  <c:v>3.0216292756997607</c:v>
                </c:pt>
                <c:pt idx="1357">
                  <c:v>3.0495578605854212</c:v>
                </c:pt>
                <c:pt idx="1358">
                  <c:v>3.0776316562128612</c:v>
                </c:pt>
                <c:pt idx="1359">
                  <c:v>3.1055647240295992</c:v>
                </c:pt>
                <c:pt idx="1360">
                  <c:v>3.1335285409312412</c:v>
                </c:pt>
                <c:pt idx="1361">
                  <c:v>3.1614668904219076</c:v>
                </c:pt>
                <c:pt idx="1362">
                  <c:v>3.1893804476613257</c:v>
                </c:pt>
                <c:pt idx="1363">
                  <c:v>3.217324311734461</c:v>
                </c:pt>
                <c:pt idx="1364">
                  <c:v>3.245297707130649</c:v>
                </c:pt>
                <c:pt idx="1365">
                  <c:v>3.2732463663361981</c:v>
                </c:pt>
                <c:pt idx="1366">
                  <c:v>3.3012239890854187</c:v>
                </c:pt>
                <c:pt idx="1367">
                  <c:v>3.3291772328978082</c:v>
                </c:pt>
                <c:pt idx="1368">
                  <c:v>3.3571067126527812</c:v>
                </c:pt>
                <c:pt idx="1369">
                  <c:v>3.3850130224717954</c:v>
                </c:pt>
                <c:pt idx="1370">
                  <c:v>3.412948066983192</c:v>
                </c:pt>
                <c:pt idx="1371">
                  <c:v>3.4409111537102195</c:v>
                </c:pt>
                <c:pt idx="1372">
                  <c:v>3.4688006043679995</c:v>
                </c:pt>
                <c:pt idx="1373">
                  <c:v>3.4966682881997779</c:v>
                </c:pt>
                <c:pt idx="1374">
                  <c:v>3.5245644341797107</c:v>
                </c:pt>
                <c:pt idx="1375">
                  <c:v>3.5525376950298337</c:v>
                </c:pt>
                <c:pt idx="1376">
                  <c:v>3.5803905480869598</c:v>
                </c:pt>
                <c:pt idx="1377">
                  <c:v>3.6082714520001282</c:v>
                </c:pt>
                <c:pt idx="1378">
                  <c:v>3.6361315859639682</c:v>
                </c:pt>
                <c:pt idx="1379">
                  <c:v>3.664019246967269</c:v>
                </c:pt>
                <c:pt idx="1380">
                  <c:v>3.6918863623320402</c:v>
                </c:pt>
                <c:pt idx="1381">
                  <c:v>3.7197333997145026</c:v>
                </c:pt>
                <c:pt idx="1382">
                  <c:v>3.7476543164547911</c:v>
                </c:pt>
                <c:pt idx="1383">
                  <c:v>3.7754618569193412</c:v>
                </c:pt>
                <c:pt idx="1384">
                  <c:v>3.8032967185653206</c:v>
                </c:pt>
                <c:pt idx="1385">
                  <c:v>3.8311583132523368</c:v>
                </c:pt>
                <c:pt idx="1386">
                  <c:v>3.8590006652308246</c:v>
                </c:pt>
                <c:pt idx="1387">
                  <c:v>3.8868241939127977</c:v>
                </c:pt>
                <c:pt idx="1388">
                  <c:v>3.9146740664179052</c:v>
                </c:pt>
                <c:pt idx="1389">
                  <c:v>3.9425052879512417</c:v>
                </c:pt>
                <c:pt idx="1390">
                  <c:v>3.9703182566220612</c:v>
                </c:pt>
                <c:pt idx="1391">
                  <c:v>3.9980695320412063</c:v>
                </c:pt>
                <c:pt idx="1392">
                  <c:v>4.0259344965809003</c:v>
                </c:pt>
                <c:pt idx="1393">
                  <c:v>4.0537379136230802</c:v>
                </c:pt>
                <c:pt idx="1394">
                  <c:v>4.0815239783916804</c:v>
                </c:pt>
                <c:pt idx="1395">
                  <c:v>4.1092504053959154</c:v>
                </c:pt>
                <c:pt idx="1396">
                  <c:v>4.1370454728398505</c:v>
                </c:pt>
                <c:pt idx="1397">
                  <c:v>4.1648657403825045</c:v>
                </c:pt>
                <c:pt idx="1398">
                  <c:v>4.1926271205253638</c:v>
                </c:pt>
                <c:pt idx="1399">
                  <c:v>4.2203723027129074</c:v>
                </c:pt>
                <c:pt idx="1400">
                  <c:v>4.2481016101989066</c:v>
                </c:pt>
                <c:pt idx="1401">
                  <c:v>4.275856342822971</c:v>
                </c:pt>
                <c:pt idx="1402">
                  <c:v>4.3036360160231517</c:v>
                </c:pt>
                <c:pt idx="1403">
                  <c:v>4.3313187757167224</c:v>
                </c:pt>
                <c:pt idx="1404">
                  <c:v>4.3591074941594794</c:v>
                </c:pt>
                <c:pt idx="1405">
                  <c:v>4.3868004209421834</c:v>
                </c:pt>
                <c:pt idx="1406">
                  <c:v>4.4145184633821435</c:v>
                </c:pt>
                <c:pt idx="1407">
                  <c:v>4.4422217059583522</c:v>
                </c:pt>
                <c:pt idx="1408">
                  <c:v>4.4699104297200636</c:v>
                </c:pt>
                <c:pt idx="1409">
                  <c:v>4.4976238767532202</c:v>
                </c:pt>
                <c:pt idx="1410">
                  <c:v>4.5252841404414745</c:v>
                </c:pt>
                <c:pt idx="1411">
                  <c:v>4.5529691855294114</c:v>
                </c:pt>
                <c:pt idx="1412">
                  <c:v>4.580640307052791</c:v>
                </c:pt>
                <c:pt idx="1413">
                  <c:v>4.6083357955245834</c:v>
                </c:pt>
                <c:pt idx="1414">
                  <c:v>4.635979607462505</c:v>
                </c:pt>
                <c:pt idx="1415">
                  <c:v>4.6636478339452605</c:v>
                </c:pt>
                <c:pt idx="1416">
                  <c:v>4.69130268798793</c:v>
                </c:pt>
                <c:pt idx="1417">
                  <c:v>4.7188701217104096</c:v>
                </c:pt>
                <c:pt idx="1418">
                  <c:v>4.7465363083874355</c:v>
                </c:pt>
                <c:pt idx="1419">
                  <c:v>4.7741893969027105</c:v>
                </c:pt>
                <c:pt idx="1420">
                  <c:v>4.8017931148331146</c:v>
                </c:pt>
                <c:pt idx="1421">
                  <c:v>4.8293846099454232</c:v>
                </c:pt>
                <c:pt idx="1422">
                  <c:v>4.8570001873073005</c:v>
                </c:pt>
                <c:pt idx="1423">
                  <c:v>4.8845676711794646</c:v>
                </c:pt>
                <c:pt idx="1424">
                  <c:v>4.9121592491588775</c:v>
                </c:pt>
                <c:pt idx="1425">
                  <c:v>4.9397745248269107</c:v>
                </c:pt>
                <c:pt idx="1426">
                  <c:v>4.967307237634631</c:v>
                </c:pt>
                <c:pt idx="1427">
                  <c:v>4.9948991450153484</c:v>
                </c:pt>
                <c:pt idx="1428">
                  <c:v>5.0224096619425387</c:v>
                </c:pt>
                <c:pt idx="1429">
                  <c:v>5.0499789833488133</c:v>
                </c:pt>
                <c:pt idx="1430">
                  <c:v>5.0775025793584767</c:v>
                </c:pt>
                <c:pt idx="1431">
                  <c:v>5.1050842186814842</c:v>
                </c:pt>
                <c:pt idx="1432">
                  <c:v>5.1325863453619665</c:v>
                </c:pt>
                <c:pt idx="1433">
                  <c:v>5.1600781865722158</c:v>
                </c:pt>
                <c:pt idx="1434">
                  <c:v>5.1876275046552287</c:v>
                </c:pt>
                <c:pt idx="1435">
                  <c:v>5.2151325429639686</c:v>
                </c:pt>
                <c:pt idx="1436">
                  <c:v>5.2426274456178534</c:v>
                </c:pt>
                <c:pt idx="1437">
                  <c:v>5.2701123770988465</c:v>
                </c:pt>
                <c:pt idx="1438">
                  <c:v>5.2975544016349945</c:v>
                </c:pt>
                <c:pt idx="1439">
                  <c:v>5.3250529673553739</c:v>
                </c:pt>
                <c:pt idx="1440">
                  <c:v>5.3525089382513675</c:v>
                </c:pt>
                <c:pt idx="1441">
                  <c:v>5.3799555623904345</c:v>
                </c:pt>
                <c:pt idx="1442">
                  <c:v>5.4073929879355394</c:v>
                </c:pt>
                <c:pt idx="1443">
                  <c:v>5.4348536233463633</c:v>
                </c:pt>
                <c:pt idx="1444">
                  <c:v>5.4622408209173905</c:v>
                </c:pt>
                <c:pt idx="1445">
                  <c:v>5.4896834519729341</c:v>
                </c:pt>
                <c:pt idx="1446">
                  <c:v>5.5170535636649856</c:v>
                </c:pt>
                <c:pt idx="1447">
                  <c:v>5.5444787433036034</c:v>
                </c:pt>
                <c:pt idx="1448">
                  <c:v>5.5718637704506913</c:v>
                </c:pt>
                <c:pt idx="1449">
                  <c:v>5.5992405575999395</c:v>
                </c:pt>
                <c:pt idx="1450">
                  <c:v>5.626609230855264</c:v>
                </c:pt>
                <c:pt idx="1451">
                  <c:v>5.6540009304844645</c:v>
                </c:pt>
                <c:pt idx="1452">
                  <c:v>5.6813535956809433</c:v>
                </c:pt>
                <c:pt idx="1453">
                  <c:v>5.7086985123062863</c:v>
                </c:pt>
                <c:pt idx="1454">
                  <c:v>5.7360357969993334</c:v>
                </c:pt>
                <c:pt idx="1455">
                  <c:v>5.7633655641817212</c:v>
                </c:pt>
                <c:pt idx="1456">
                  <c:v>5.7906879261119855</c:v>
                </c:pt>
                <c:pt idx="1457">
                  <c:v>5.81800299293731</c:v>
                </c:pt>
                <c:pt idx="1458">
                  <c:v>5.8453108727447605</c:v>
                </c:pt>
                <c:pt idx="1459">
                  <c:v>5.8726116716100965</c:v>
                </c:pt>
                <c:pt idx="1460">
                  <c:v>5.8999054936460373</c:v>
                </c:pt>
                <c:pt idx="1461">
                  <c:v>5.9271924410482555</c:v>
                </c:pt>
                <c:pt idx="1462">
                  <c:v>5.9544431574605321</c:v>
                </c:pt>
                <c:pt idx="1463">
                  <c:v>5.9816874655603902</c:v>
                </c:pt>
                <c:pt idx="1464">
                  <c:v>6.0089546488859007</c:v>
                </c:pt>
                <c:pt idx="1465">
                  <c:v>6.0361862863925637</c:v>
                </c:pt>
                <c:pt idx="1466">
                  <c:v>6.0634117907278196</c:v>
                </c:pt>
                <c:pt idx="1467">
                  <c:v>6.0906312499409676</c:v>
                </c:pt>
                <c:pt idx="1468">
                  <c:v>6.1178447505213818</c:v>
                </c:pt>
                <c:pt idx="1469">
                  <c:v>6.145023830968829</c:v>
                </c:pt>
                <c:pt idx="1470">
                  <c:v>6.1722542141520567</c:v>
                </c:pt>
                <c:pt idx="1471">
                  <c:v>6.199422045750091</c:v>
                </c:pt>
                <c:pt idx="1472">
                  <c:v>6.2265844958062955</c:v>
                </c:pt>
                <c:pt idx="1473">
                  <c:v>6.2537416402349004</c:v>
                </c:pt>
                <c:pt idx="1474">
                  <c:v>6.2808935536479416</c:v>
                </c:pt>
                <c:pt idx="1475">
                  <c:v>6.3080681210044034</c:v>
                </c:pt>
                <c:pt idx="1476">
                  <c:v>6.3351819795362738</c:v>
                </c:pt>
                <c:pt idx="1477">
                  <c:v>6.362318634979121</c:v>
                </c:pt>
                <c:pt idx="1478">
                  <c:v>6.3894228865703724</c:v>
                </c:pt>
                <c:pt idx="1479">
                  <c:v>6.4165224927417572</c:v>
                </c:pt>
                <c:pt idx="1480">
                  <c:v>6.4436175178857695</c:v>
                </c:pt>
                <c:pt idx="1481">
                  <c:v>6.4707080253308717</c:v>
                </c:pt>
                <c:pt idx="1482">
                  <c:v>6.4977670744703824</c:v>
                </c:pt>
                <c:pt idx="1483">
                  <c:v>6.5248219525419655</c:v>
                </c:pt>
                <c:pt idx="1484">
                  <c:v>6.5518994978537082</c:v>
                </c:pt>
                <c:pt idx="1485">
                  <c:v>6.5789460955780914</c:v>
                </c:pt>
                <c:pt idx="1486">
                  <c:v>6.605935567523856</c:v>
                </c:pt>
                <c:pt idx="1487">
                  <c:v>6.6329744343783945</c:v>
                </c:pt>
                <c:pt idx="1488">
                  <c:v>6.6599830593490745</c:v>
                </c:pt>
                <c:pt idx="1489">
                  <c:v>6.6869880554332886</c:v>
                </c:pt>
                <c:pt idx="1490">
                  <c:v>6.7139894721855145</c:v>
                </c:pt>
                <c:pt idx="1491">
                  <c:v>6.7409613254141814</c:v>
                </c:pt>
                <c:pt idx="1492">
                  <c:v>6.7679039728994645</c:v>
                </c:pt>
                <c:pt idx="1493">
                  <c:v>6.7948952488467862</c:v>
                </c:pt>
                <c:pt idx="1494">
                  <c:v>6.8218316820998837</c:v>
                </c:pt>
                <c:pt idx="1495">
                  <c:v>6.8487651731384105</c:v>
                </c:pt>
                <c:pt idx="1496">
                  <c:v>6.8757212875068694</c:v>
                </c:pt>
                <c:pt idx="1497">
                  <c:v>6.902623489278926</c:v>
                </c:pt>
                <c:pt idx="1498">
                  <c:v>6.9295230653222104</c:v>
                </c:pt>
                <c:pt idx="1499">
                  <c:v>6.9563948213077795</c:v>
                </c:pt>
                <c:pt idx="1500">
                  <c:v>6.9833144845151924</c:v>
                </c:pt>
                <c:pt idx="1501">
                  <c:v>7.0101813605658982</c:v>
                </c:pt>
                <c:pt idx="1502">
                  <c:v>7.0370459428282253</c:v>
                </c:pt>
                <c:pt idx="1503">
                  <c:v>7.0639082632144365</c:v>
                </c:pt>
                <c:pt idx="1504">
                  <c:v>7.0907188433508352</c:v>
                </c:pt>
                <c:pt idx="1505">
                  <c:v>7.1175769197413246</c:v>
                </c:pt>
                <c:pt idx="1506">
                  <c:v>7.1443836859872674</c:v>
                </c:pt>
                <c:pt idx="1507">
                  <c:v>7.1711641991478974</c:v>
                </c:pt>
                <c:pt idx="1508">
                  <c:v>7.1979675328201145</c:v>
                </c:pt>
                <c:pt idx="1509">
                  <c:v>7.2247691421610094</c:v>
                </c:pt>
                <c:pt idx="1510">
                  <c:v>7.2515206343932839</c:v>
                </c:pt>
                <c:pt idx="1511">
                  <c:v>7.2782949263183863</c:v>
                </c:pt>
                <c:pt idx="1512">
                  <c:v>7.3050437096109171</c:v>
                </c:pt>
                <c:pt idx="1513">
                  <c:v>7.3317672677610428</c:v>
                </c:pt>
                <c:pt idx="1514">
                  <c:v>7.3585135976293845</c:v>
                </c:pt>
                <c:pt idx="1515">
                  <c:v>7.3852111402418572</c:v>
                </c:pt>
                <c:pt idx="1516">
                  <c:v>7.4119078015468709</c:v>
                </c:pt>
                <c:pt idx="1517">
                  <c:v>7.4386035967457724</c:v>
                </c:pt>
                <c:pt idx="1518">
                  <c:v>7.4652985408425492</c:v>
                </c:pt>
                <c:pt idx="1519">
                  <c:v>7.4919457763434352</c:v>
                </c:pt>
                <c:pt idx="1520">
                  <c:v>7.5186158744058655</c:v>
                </c:pt>
                <c:pt idx="1521">
                  <c:v>7.5452620567303024</c:v>
                </c:pt>
                <c:pt idx="1522">
                  <c:v>7.5718845800863752</c:v>
                </c:pt>
                <c:pt idx="1523">
                  <c:v>7.5985068069150667</c:v>
                </c:pt>
                <c:pt idx="1524">
                  <c:v>7.6251287460219421</c:v>
                </c:pt>
                <c:pt idx="1525">
                  <c:v>7.6517045067948777</c:v>
                </c:pt>
                <c:pt idx="1526">
                  <c:v>7.6783031839894518</c:v>
                </c:pt>
                <c:pt idx="1527">
                  <c:v>7.7048789629452745</c:v>
                </c:pt>
                <c:pt idx="1528">
                  <c:v>7.7314547985151734</c:v>
                </c:pt>
                <c:pt idx="1529">
                  <c:v>7.7579854215212345</c:v>
                </c:pt>
                <c:pt idx="1530">
                  <c:v>7.7845164182838085</c:v>
                </c:pt>
                <c:pt idx="1531">
                  <c:v>7.8110702750188015</c:v>
                </c:pt>
                <c:pt idx="1532">
                  <c:v>7.8375571318066566</c:v>
                </c:pt>
                <c:pt idx="1533">
                  <c:v>7.8640446687375265</c:v>
                </c:pt>
                <c:pt idx="1534">
                  <c:v>7.8905328846371861</c:v>
                </c:pt>
                <c:pt idx="1535">
                  <c:v>7.9170217783663945</c:v>
                </c:pt>
                <c:pt idx="1536">
                  <c:v>7.9434892370134662</c:v>
                </c:pt>
                <c:pt idx="1537">
                  <c:v>7.9699354783916885</c:v>
                </c:pt>
                <c:pt idx="1538">
                  <c:v>7.9963607172742561</c:v>
                </c:pt>
                <c:pt idx="1539">
                  <c:v>8.0228089548331312</c:v>
                </c:pt>
                <c:pt idx="1540">
                  <c:v>8.0492145018725481</c:v>
                </c:pt>
                <c:pt idx="1541">
                  <c:v>8.075621284898471</c:v>
                </c:pt>
                <c:pt idx="1542">
                  <c:v>8.1019859334552606</c:v>
                </c:pt>
                <c:pt idx="1543">
                  <c:v>8.1283736971056619</c:v>
                </c:pt>
                <c:pt idx="1544">
                  <c:v>8.1547412731457047</c:v>
                </c:pt>
                <c:pt idx="1545">
                  <c:v>8.1810888610169279</c:v>
                </c:pt>
                <c:pt idx="1546">
                  <c:v>8.2074166574640248</c:v>
                </c:pt>
                <c:pt idx="1547">
                  <c:v>8.2337461940510188</c:v>
                </c:pt>
                <c:pt idx="1548">
                  <c:v>8.2600349198918206</c:v>
                </c:pt>
                <c:pt idx="1549">
                  <c:v>8.2863256323224039</c:v>
                </c:pt>
                <c:pt idx="1550">
                  <c:v>8.3126394544960274</c:v>
                </c:pt>
                <c:pt idx="1551">
                  <c:v>8.3388918940632948</c:v>
                </c:pt>
                <c:pt idx="1552">
                  <c:v>8.3651675489852462</c:v>
                </c:pt>
                <c:pt idx="1553">
                  <c:v>8.3914243297403246</c:v>
                </c:pt>
                <c:pt idx="1554">
                  <c:v>8.4176415426635209</c:v>
                </c:pt>
                <c:pt idx="1555">
                  <c:v>8.4438611796343199</c:v>
                </c:pt>
                <c:pt idx="1556">
                  <c:v>8.4700624775076268</c:v>
                </c:pt>
                <c:pt idx="1557">
                  <c:v>8.4962662929694268</c:v>
                </c:pt>
                <c:pt idx="1558">
                  <c:v>8.5224107492861201</c:v>
                </c:pt>
                <c:pt idx="1559">
                  <c:v>8.5485786214417292</c:v>
                </c:pt>
                <c:pt idx="1560">
                  <c:v>8.5747287123546219</c:v>
                </c:pt>
                <c:pt idx="1561">
                  <c:v>8.6008611884301143</c:v>
                </c:pt>
                <c:pt idx="1562">
                  <c:v>8.627016957296787</c:v>
                </c:pt>
                <c:pt idx="1563">
                  <c:v>8.6531145725413747</c:v>
                </c:pt>
                <c:pt idx="1564">
                  <c:v>8.6792153104897398</c:v>
                </c:pt>
                <c:pt idx="1565">
                  <c:v>8.7052787690139919</c:v>
                </c:pt>
                <c:pt idx="1566">
                  <c:v>8.7313656750203581</c:v>
                </c:pt>
                <c:pt idx="1567">
                  <c:v>8.7574156143762725</c:v>
                </c:pt>
                <c:pt idx="1568">
                  <c:v>8.7834489304029368</c:v>
                </c:pt>
                <c:pt idx="1569">
                  <c:v>8.8094857275955505</c:v>
                </c:pt>
                <c:pt idx="1570">
                  <c:v>8.8355259807731681</c:v>
                </c:pt>
                <c:pt idx="1571">
                  <c:v>8.8615101552127502</c:v>
                </c:pt>
                <c:pt idx="1572">
                  <c:v>8.8874783026675086</c:v>
                </c:pt>
                <c:pt idx="1573">
                  <c:v>8.9134700114445753</c:v>
                </c:pt>
                <c:pt idx="1574">
                  <c:v>8.9394064224791947</c:v>
                </c:pt>
                <c:pt idx="1575">
                  <c:v>8.9653664524087766</c:v>
                </c:pt>
                <c:pt idx="1576">
                  <c:v>8.9913107984647684</c:v>
                </c:pt>
                <c:pt idx="1577">
                  <c:v>9.0172201033344113</c:v>
                </c:pt>
                <c:pt idx="1578">
                  <c:v>9.0431141125671406</c:v>
                </c:pt>
                <c:pt idx="1579">
                  <c:v>9.0689929613642963</c:v>
                </c:pt>
                <c:pt idx="1580">
                  <c:v>9.094876115154678</c:v>
                </c:pt>
                <c:pt idx="1581">
                  <c:v>9.1207442654288524</c:v>
                </c:pt>
                <c:pt idx="1582">
                  <c:v>9.1465783202275119</c:v>
                </c:pt>
                <c:pt idx="1583">
                  <c:v>9.1724169100510728</c:v>
                </c:pt>
                <c:pt idx="1584">
                  <c:v>9.1982217694200905</c:v>
                </c:pt>
                <c:pt idx="1585">
                  <c:v>9.2240313111387611</c:v>
                </c:pt>
                <c:pt idx="1586">
                  <c:v>9.2498074801262486</c:v>
                </c:pt>
                <c:pt idx="1587">
                  <c:v>9.2755884742299646</c:v>
                </c:pt>
                <c:pt idx="1588">
                  <c:v>9.3013364462348473</c:v>
                </c:pt>
                <c:pt idx="1589">
                  <c:v>9.3270893817162506</c:v>
                </c:pt>
                <c:pt idx="1590">
                  <c:v>9.3528096388400623</c:v>
                </c:pt>
                <c:pt idx="1591">
                  <c:v>9.3785349935394642</c:v>
                </c:pt>
                <c:pt idx="1592">
                  <c:v>9.404228006923061</c:v>
                </c:pt>
                <c:pt idx="1593">
                  <c:v>9.4299075970133064</c:v>
                </c:pt>
                <c:pt idx="1594">
                  <c:v>9.4555924780106615</c:v>
                </c:pt>
                <c:pt idx="1595">
                  <c:v>9.4812455109307017</c:v>
                </c:pt>
                <c:pt idx="1596">
                  <c:v>9.5068854576051205</c:v>
                </c:pt>
                <c:pt idx="1597">
                  <c:v>9.5325308797013815</c:v>
                </c:pt>
                <c:pt idx="1598">
                  <c:v>9.5581081270108168</c:v>
                </c:pt>
                <c:pt idx="1599">
                  <c:v>9.5837278715223562</c:v>
                </c:pt>
                <c:pt idx="1600">
                  <c:v>9.6092799468236709</c:v>
                </c:pt>
                <c:pt idx="1601">
                  <c:v>9.6348744383168139</c:v>
                </c:pt>
                <c:pt idx="1602">
                  <c:v>9.6604017581113197</c:v>
                </c:pt>
                <c:pt idx="1603">
                  <c:v>9.6859350871712593</c:v>
                </c:pt>
                <c:pt idx="1604">
                  <c:v>9.7114562684993757</c:v>
                </c:pt>
                <c:pt idx="1605">
                  <c:v>9.7369834698456685</c:v>
                </c:pt>
                <c:pt idx="1606">
                  <c:v>9.7624445640994768</c:v>
                </c:pt>
                <c:pt idx="1607">
                  <c:v>9.787929942325249</c:v>
                </c:pt>
                <c:pt idx="1608">
                  <c:v>9.8133856360085208</c:v>
                </c:pt>
                <c:pt idx="1609">
                  <c:v>9.8388118783178484</c:v>
                </c:pt>
                <c:pt idx="1610">
                  <c:v>9.8642624115324971</c:v>
                </c:pt>
                <c:pt idx="1611">
                  <c:v>9.8896658878337167</c:v>
                </c:pt>
                <c:pt idx="1612">
                  <c:v>9.9150581638515689</c:v>
                </c:pt>
                <c:pt idx="1613">
                  <c:v>9.9404393295327704</c:v>
                </c:pt>
                <c:pt idx="1614">
                  <c:v>9.9658094738793768</c:v>
                </c:pt>
                <c:pt idx="1615">
                  <c:v>9.9911686849617389</c:v>
                </c:pt>
                <c:pt idx="1616">
                  <c:v>10.016481912302774</c:v>
                </c:pt>
                <c:pt idx="1617">
                  <c:v>10.041802080175295</c:v>
                </c:pt>
                <c:pt idx="1618">
                  <c:v>10.067094178887702</c:v>
                </c:pt>
                <c:pt idx="1619">
                  <c:v>10.092393298381312</c:v>
                </c:pt>
                <c:pt idx="1620">
                  <c:v>10.117664601608578</c:v>
                </c:pt>
                <c:pt idx="1621">
                  <c:v>10.142908299230289</c:v>
                </c:pt>
                <c:pt idx="1622">
                  <c:v>10.168159218587824</c:v>
                </c:pt>
                <c:pt idx="1623">
                  <c:v>10.19338277734389</c:v>
                </c:pt>
                <c:pt idx="1624">
                  <c:v>10.218596405798113</c:v>
                </c:pt>
                <c:pt idx="1625">
                  <c:v>10.24376581530292</c:v>
                </c:pt>
                <c:pt idx="1626">
                  <c:v>10.268959898036153</c:v>
                </c:pt>
                <c:pt idx="1627">
                  <c:v>10.294110080152196</c:v>
                </c:pt>
                <c:pt idx="1628">
                  <c:v>10.319233742781742</c:v>
                </c:pt>
                <c:pt idx="1629">
                  <c:v>10.344365117434501</c:v>
                </c:pt>
                <c:pt idx="1630">
                  <c:v>10.369470199525574</c:v>
                </c:pt>
                <c:pt idx="1631">
                  <c:v>10.394549182292181</c:v>
                </c:pt>
                <c:pt idx="1632">
                  <c:v>10.419636049284735</c:v>
                </c:pt>
                <c:pt idx="1633">
                  <c:v>10.44471389308495</c:v>
                </c:pt>
                <c:pt idx="1634">
                  <c:v>10.469749150298806</c:v>
                </c:pt>
                <c:pt idx="1635">
                  <c:v>10.494775680185848</c:v>
                </c:pt>
                <c:pt idx="1636">
                  <c:v>10.519776812007718</c:v>
                </c:pt>
                <c:pt idx="1637">
                  <c:v>10.544786124899019</c:v>
                </c:pt>
                <c:pt idx="1638">
                  <c:v>10.569753589731878</c:v>
                </c:pt>
                <c:pt idx="1639">
                  <c:v>10.594696123843002</c:v>
                </c:pt>
                <c:pt idx="1640">
                  <c:v>10.619663650101819</c:v>
                </c:pt>
                <c:pt idx="1641">
                  <c:v>10.64458982728085</c:v>
                </c:pt>
                <c:pt idx="1642">
                  <c:v>10.669474946559756</c:v>
                </c:pt>
                <c:pt idx="1643">
                  <c:v>10.694385163885148</c:v>
                </c:pt>
                <c:pt idx="1644">
                  <c:v>10.719271023652366</c:v>
                </c:pt>
                <c:pt idx="1645">
                  <c:v>10.744116306231048</c:v>
                </c:pt>
                <c:pt idx="1646">
                  <c:v>10.768970356619761</c:v>
                </c:pt>
                <c:pt idx="1647">
                  <c:v>10.793784168527457</c:v>
                </c:pt>
                <c:pt idx="1648">
                  <c:v>10.818606860537226</c:v>
                </c:pt>
                <c:pt idx="1649">
                  <c:v>10.843389647208973</c:v>
                </c:pt>
                <c:pt idx="1650">
                  <c:v>10.868165216402074</c:v>
                </c:pt>
                <c:pt idx="1651">
                  <c:v>10.892917451063752</c:v>
                </c:pt>
                <c:pt idx="1652">
                  <c:v>10.917662646747679</c:v>
                </c:pt>
                <c:pt idx="1653">
                  <c:v>10.942368658983112</c:v>
                </c:pt>
                <c:pt idx="1654">
                  <c:v>10.967083940990928</c:v>
                </c:pt>
                <c:pt idx="1655">
                  <c:v>10.991776382290398</c:v>
                </c:pt>
                <c:pt idx="1656">
                  <c:v>11.016446139160875</c:v>
                </c:pt>
                <c:pt idx="1657">
                  <c:v>11.041093366348003</c:v>
                </c:pt>
                <c:pt idx="1658">
                  <c:v>11.065734137974559</c:v>
                </c:pt>
                <c:pt idx="1659">
                  <c:v>11.090352615111467</c:v>
                </c:pt>
                <c:pt idx="1660">
                  <c:v>11.114964799838264</c:v>
                </c:pt>
                <c:pt idx="1661">
                  <c:v>11.139523287758946</c:v>
                </c:pt>
                <c:pt idx="1662">
                  <c:v>11.164107345295365</c:v>
                </c:pt>
                <c:pt idx="1663">
                  <c:v>11.188653818064004</c:v>
                </c:pt>
                <c:pt idx="1664">
                  <c:v>11.213178668424398</c:v>
                </c:pt>
                <c:pt idx="1665">
                  <c:v>11.237697720940711</c:v>
                </c:pt>
                <c:pt idx="1666">
                  <c:v>11.262195370839777</c:v>
                </c:pt>
                <c:pt idx="1667">
                  <c:v>11.286671760158722</c:v>
                </c:pt>
                <c:pt idx="1668">
                  <c:v>11.31112702958867</c:v>
                </c:pt>
                <c:pt idx="1669">
                  <c:v>11.335561318491179</c:v>
                </c:pt>
                <c:pt idx="1670">
                  <c:v>11.360005792300894</c:v>
                </c:pt>
                <c:pt idx="1671">
                  <c:v>11.384413948254616</c:v>
                </c:pt>
                <c:pt idx="1672">
                  <c:v>11.408801469008811</c:v>
                </c:pt>
                <c:pt idx="1673">
                  <c:v>11.433168489274998</c:v>
                </c:pt>
                <c:pt idx="1674">
                  <c:v>11.457515142512039</c:v>
                </c:pt>
                <c:pt idx="1675">
                  <c:v>11.481856912159072</c:v>
                </c:pt>
                <c:pt idx="1676">
                  <c:v>11.506178513992049</c:v>
                </c:pt>
                <c:pt idx="1677">
                  <c:v>11.530464790936977</c:v>
                </c:pt>
                <c:pt idx="1678">
                  <c:v>11.554746478473374</c:v>
                </c:pt>
                <c:pt idx="1679">
                  <c:v>11.579008385298222</c:v>
                </c:pt>
                <c:pt idx="1680">
                  <c:v>11.603265830905471</c:v>
                </c:pt>
                <c:pt idx="1681">
                  <c:v>11.627488524139858</c:v>
                </c:pt>
                <c:pt idx="1682">
                  <c:v>11.651676683089535</c:v>
                </c:pt>
                <c:pt idx="1683">
                  <c:v>11.675875822521679</c:v>
                </c:pt>
                <c:pt idx="1684">
                  <c:v>11.700055741992779</c:v>
                </c:pt>
                <c:pt idx="1685">
                  <c:v>11.724186486672748</c:v>
                </c:pt>
                <c:pt idx="1686">
                  <c:v>11.748328390755116</c:v>
                </c:pt>
                <c:pt idx="1687">
                  <c:v>11.772451436005626</c:v>
                </c:pt>
                <c:pt idx="1688">
                  <c:v>11.796525846211621</c:v>
                </c:pt>
                <c:pt idx="1689">
                  <c:v>11.820626505053404</c:v>
                </c:pt>
                <c:pt idx="1690">
                  <c:v>11.844678822115331</c:v>
                </c:pt>
                <c:pt idx="1691">
                  <c:v>11.86872766438985</c:v>
                </c:pt>
                <c:pt idx="1692">
                  <c:v>11.892743400752133</c:v>
                </c:pt>
                <c:pt idx="1693">
                  <c:v>11.916741031356477</c:v>
                </c:pt>
                <c:pt idx="1694">
                  <c:v>11.940720667992448</c:v>
                </c:pt>
                <c:pt idx="1695">
                  <c:v>11.96469716168111</c:v>
                </c:pt>
                <c:pt idx="1696">
                  <c:v>11.988626401658371</c:v>
                </c:pt>
                <c:pt idx="1697">
                  <c:v>12.012567399765826</c:v>
                </c:pt>
                <c:pt idx="1698">
                  <c:v>12.036476130375732</c:v>
                </c:pt>
                <c:pt idx="1699">
                  <c:v>12.060367411713949</c:v>
                </c:pt>
                <c:pt idx="1700">
                  <c:v>12.08422675336822</c:v>
                </c:pt>
                <c:pt idx="1701">
                  <c:v>12.108083481919998</c:v>
                </c:pt>
                <c:pt idx="1702">
                  <c:v>12.131923076687118</c:v>
                </c:pt>
                <c:pt idx="1703">
                  <c:v>12.155731129145822</c:v>
                </c:pt>
                <c:pt idx="1704">
                  <c:v>12.179522309637274</c:v>
                </c:pt>
                <c:pt idx="1705">
                  <c:v>12.203296719447374</c:v>
                </c:pt>
                <c:pt idx="1706">
                  <c:v>12.227054459008412</c:v>
                </c:pt>
                <c:pt idx="1707">
                  <c:v>12.25079562790885</c:v>
                </c:pt>
                <c:pt idx="1708">
                  <c:v>12.274505951261682</c:v>
                </c:pt>
                <c:pt idx="1709">
                  <c:v>12.298214301561368</c:v>
                </c:pt>
                <c:pt idx="1710">
                  <c:v>12.321877736427007</c:v>
                </c:pt>
                <c:pt idx="1711">
                  <c:v>12.345539390916791</c:v>
                </c:pt>
                <c:pt idx="1712">
                  <c:v>12.369185013800184</c:v>
                </c:pt>
                <c:pt idx="1713">
                  <c:v>12.392814699435348</c:v>
                </c:pt>
                <c:pt idx="1714">
                  <c:v>12.416414329504686</c:v>
                </c:pt>
                <c:pt idx="1715">
                  <c:v>12.439998261776068</c:v>
                </c:pt>
                <c:pt idx="1716">
                  <c:v>12.463552428953356</c:v>
                </c:pt>
                <c:pt idx="1717">
                  <c:v>12.487091133532138</c:v>
                </c:pt>
                <c:pt idx="1718">
                  <c:v>12.510614465373095</c:v>
                </c:pt>
                <c:pt idx="1719">
                  <c:v>12.534108433052218</c:v>
                </c:pt>
                <c:pt idx="1720">
                  <c:v>12.557587257363522</c:v>
                </c:pt>
                <c:pt idx="1721">
                  <c:v>12.581065054526125</c:v>
                </c:pt>
                <c:pt idx="1722">
                  <c:v>12.604499824612844</c:v>
                </c:pt>
                <c:pt idx="1723">
                  <c:v>12.627933740170942</c:v>
                </c:pt>
                <c:pt idx="1724">
                  <c:v>12.651324953239396</c:v>
                </c:pt>
                <c:pt idx="1725">
                  <c:v>12.674715480986741</c:v>
                </c:pt>
                <c:pt idx="1726">
                  <c:v>12.698077527711098</c:v>
                </c:pt>
                <c:pt idx="1727">
                  <c:v>12.72142512821671</c:v>
                </c:pt>
                <c:pt idx="1728">
                  <c:v>12.744744512861256</c:v>
                </c:pt>
                <c:pt idx="1729">
                  <c:v>12.768049664299888</c:v>
                </c:pt>
                <c:pt idx="1730">
                  <c:v>12.791340662888292</c:v>
                </c:pt>
                <c:pt idx="1731">
                  <c:v>12.814590033659124</c:v>
                </c:pt>
                <c:pt idx="1732">
                  <c:v>12.837839261381516</c:v>
                </c:pt>
                <c:pt idx="1733">
                  <c:v>12.861047165413494</c:v>
                </c:pt>
                <c:pt idx="1734">
                  <c:v>12.88425508152906</c:v>
                </c:pt>
                <c:pt idx="1735">
                  <c:v>12.907449333560116</c:v>
                </c:pt>
                <c:pt idx="1736">
                  <c:v>12.930602685953051</c:v>
                </c:pt>
                <c:pt idx="1737">
                  <c:v>12.953742621802176</c:v>
                </c:pt>
                <c:pt idx="1738">
                  <c:v>12.976855607441452</c:v>
                </c:pt>
                <c:pt idx="1739">
                  <c:v>12.999968956358819</c:v>
                </c:pt>
                <c:pt idx="1740">
                  <c:v>13.023055549347674</c:v>
                </c:pt>
                <c:pt idx="1741">
                  <c:v>13.046101992751048</c:v>
                </c:pt>
                <c:pt idx="1742">
                  <c:v>13.069149039716832</c:v>
                </c:pt>
                <c:pt idx="1743">
                  <c:v>13.092156220264124</c:v>
                </c:pt>
                <c:pt idx="1744">
                  <c:v>13.11515067822112</c:v>
                </c:pt>
                <c:pt idx="1745">
                  <c:v>13.138132482917698</c:v>
                </c:pt>
                <c:pt idx="1746">
                  <c:v>13.161088282381538</c:v>
                </c:pt>
                <c:pt idx="1747">
                  <c:v>13.184031611595723</c:v>
                </c:pt>
                <c:pt idx="1748">
                  <c:v>13.206935788050451</c:v>
                </c:pt>
                <c:pt idx="1749">
                  <c:v>13.229827719762151</c:v>
                </c:pt>
                <c:pt idx="1750">
                  <c:v>13.252707472701269</c:v>
                </c:pt>
                <c:pt idx="1751">
                  <c:v>13.27556180524255</c:v>
                </c:pt>
                <c:pt idx="1752">
                  <c:v>13.29840413440767</c:v>
                </c:pt>
                <c:pt idx="1753">
                  <c:v>13.321207999804274</c:v>
                </c:pt>
                <c:pt idx="1754">
                  <c:v>13.343986838796216</c:v>
                </c:pt>
                <c:pt idx="1755">
                  <c:v>13.366753998583052</c:v>
                </c:pt>
                <c:pt idx="1756">
                  <c:v>13.389509541247486</c:v>
                </c:pt>
                <c:pt idx="1757">
                  <c:v>13.412227180507312</c:v>
                </c:pt>
                <c:pt idx="1758">
                  <c:v>13.434933412946128</c:v>
                </c:pt>
                <c:pt idx="1759">
                  <c:v>13.457615168452289</c:v>
                </c:pt>
                <c:pt idx="1760">
                  <c:v>13.480285680542085</c:v>
                </c:pt>
                <c:pt idx="1761">
                  <c:v>13.502931921244686</c:v>
                </c:pt>
                <c:pt idx="1762">
                  <c:v>13.525527882478899</c:v>
                </c:pt>
                <c:pt idx="1763">
                  <c:v>13.54813903604702</c:v>
                </c:pt>
                <c:pt idx="1764">
                  <c:v>13.570726242162324</c:v>
                </c:pt>
                <c:pt idx="1765">
                  <c:v>13.593276619732107</c:v>
                </c:pt>
                <c:pt idx="1766">
                  <c:v>13.61580333244075</c:v>
                </c:pt>
                <c:pt idx="1767">
                  <c:v>13.638319458439398</c:v>
                </c:pt>
                <c:pt idx="1768">
                  <c:v>13.660799175193382</c:v>
                </c:pt>
                <c:pt idx="1769">
                  <c:v>13.683281415773719</c:v>
                </c:pt>
                <c:pt idx="1770">
                  <c:v>13.705727480240141</c:v>
                </c:pt>
                <c:pt idx="1771">
                  <c:v>13.728163298945548</c:v>
                </c:pt>
                <c:pt idx="1772">
                  <c:v>13.750550357007441</c:v>
                </c:pt>
                <c:pt idx="1773">
                  <c:v>13.772953067919046</c:v>
                </c:pt>
                <c:pt idx="1774">
                  <c:v>13.795307285707077</c:v>
                </c:pt>
                <c:pt idx="1775">
                  <c:v>13.817651628515204</c:v>
                </c:pt>
                <c:pt idx="1776">
                  <c:v>13.839960597845074</c:v>
                </c:pt>
                <c:pt idx="1777">
                  <c:v>13.862247118809117</c:v>
                </c:pt>
                <c:pt idx="1778">
                  <c:v>13.884524034973706</c:v>
                </c:pt>
                <c:pt idx="1779">
                  <c:v>13.906791394952473</c:v>
                </c:pt>
                <c:pt idx="1780">
                  <c:v>13.929011164069301</c:v>
                </c:pt>
                <c:pt idx="1781">
                  <c:v>13.951221592204655</c:v>
                </c:pt>
                <c:pt idx="1782">
                  <c:v>13.973410071553626</c:v>
                </c:pt>
                <c:pt idx="1783">
                  <c:v>13.995576707758589</c:v>
                </c:pt>
                <c:pt idx="1784">
                  <c:v>14.017708990090398</c:v>
                </c:pt>
                <c:pt idx="1785">
                  <c:v>14.039819677211273</c:v>
                </c:pt>
                <c:pt idx="1786">
                  <c:v>14.06193402571135</c:v>
                </c:pt>
                <c:pt idx="1787">
                  <c:v>14.08401434980305</c:v>
                </c:pt>
                <c:pt idx="1788">
                  <c:v>14.106060809315515</c:v>
                </c:pt>
                <c:pt idx="1789">
                  <c:v>14.128086081870368</c:v>
                </c:pt>
                <c:pt idx="1790">
                  <c:v>14.150102767597119</c:v>
                </c:pt>
                <c:pt idx="1791">
                  <c:v>14.172085947059276</c:v>
                </c:pt>
                <c:pt idx="1792">
                  <c:v>14.194048238032657</c:v>
                </c:pt>
                <c:pt idx="1793">
                  <c:v>14.216002181761118</c:v>
                </c:pt>
                <c:pt idx="1794">
                  <c:v>14.237922970450789</c:v>
                </c:pt>
                <c:pt idx="1795">
                  <c:v>14.259810757056966</c:v>
                </c:pt>
                <c:pt idx="1796">
                  <c:v>14.281678080521093</c:v>
                </c:pt>
                <c:pt idx="1797">
                  <c:v>14.303537404547077</c:v>
                </c:pt>
                <c:pt idx="1798">
                  <c:v>14.32537641802285</c:v>
                </c:pt>
                <c:pt idx="1799">
                  <c:v>14.347170551386727</c:v>
                </c:pt>
                <c:pt idx="1800">
                  <c:v>14.368956948209329</c:v>
                </c:pt>
                <c:pt idx="1801">
                  <c:v>14.390723350793952</c:v>
                </c:pt>
                <c:pt idx="1802">
                  <c:v>14.41245757386795</c:v>
                </c:pt>
                <c:pt idx="1803">
                  <c:v>14.434172021869419</c:v>
                </c:pt>
                <c:pt idx="1804">
                  <c:v>14.45586678513815</c:v>
                </c:pt>
                <c:pt idx="1805">
                  <c:v>14.477529730312163</c:v>
                </c:pt>
                <c:pt idx="1806">
                  <c:v>14.499197615734667</c:v>
                </c:pt>
                <c:pt idx="1807">
                  <c:v>14.520821673239945</c:v>
                </c:pt>
                <c:pt idx="1808">
                  <c:v>14.542414266947162</c:v>
                </c:pt>
                <c:pt idx="1809">
                  <c:v>14.563999841012889</c:v>
                </c:pt>
                <c:pt idx="1810">
                  <c:v>14.585542025502876</c:v>
                </c:pt>
                <c:pt idx="1811">
                  <c:v>14.60708947934936</c:v>
                </c:pt>
                <c:pt idx="1812">
                  <c:v>14.628593784594496</c:v>
                </c:pt>
                <c:pt idx="1813">
                  <c:v>14.6500913768038</c:v>
                </c:pt>
                <c:pt idx="1814">
                  <c:v>14.671546093128379</c:v>
                </c:pt>
                <c:pt idx="1815">
                  <c:v>14.692982215724777</c:v>
                </c:pt>
                <c:pt idx="1816">
                  <c:v>14.714399827067053</c:v>
                </c:pt>
                <c:pt idx="1817">
                  <c:v>14.73578699559987</c:v>
                </c:pt>
                <c:pt idx="1818">
                  <c:v>14.757167846686878</c:v>
                </c:pt>
                <c:pt idx="1819">
                  <c:v>14.778518451090997</c:v>
                </c:pt>
                <c:pt idx="1820">
                  <c:v>13.27556180524255</c:v>
                </c:pt>
                <c:pt idx="1821">
                  <c:v>13.29840413440767</c:v>
                </c:pt>
                <c:pt idx="1822">
                  <c:v>13.321207999804274</c:v>
                </c:pt>
                <c:pt idx="1823">
                  <c:v>13.343986838796216</c:v>
                </c:pt>
                <c:pt idx="1824">
                  <c:v>13.366753998583052</c:v>
                </c:pt>
                <c:pt idx="1825">
                  <c:v>13.389509541247486</c:v>
                </c:pt>
                <c:pt idx="1826">
                  <c:v>13.412227180507312</c:v>
                </c:pt>
                <c:pt idx="1827">
                  <c:v>13.434933412946128</c:v>
                </c:pt>
                <c:pt idx="1828">
                  <c:v>13.457615168452289</c:v>
                </c:pt>
                <c:pt idx="1829">
                  <c:v>13.480285680542085</c:v>
                </c:pt>
                <c:pt idx="1830">
                  <c:v>13.502931921244686</c:v>
                </c:pt>
                <c:pt idx="1831">
                  <c:v>13.525527882478899</c:v>
                </c:pt>
                <c:pt idx="1832">
                  <c:v>13.54813903604702</c:v>
                </c:pt>
                <c:pt idx="1833">
                  <c:v>13.570726242162324</c:v>
                </c:pt>
                <c:pt idx="1834">
                  <c:v>13.593276619732107</c:v>
                </c:pt>
                <c:pt idx="1835">
                  <c:v>13.61580333244075</c:v>
                </c:pt>
                <c:pt idx="1836">
                  <c:v>13.638319458439398</c:v>
                </c:pt>
                <c:pt idx="1837">
                  <c:v>13.660799175193382</c:v>
                </c:pt>
                <c:pt idx="1838">
                  <c:v>13.683281415773719</c:v>
                </c:pt>
                <c:pt idx="1839">
                  <c:v>13.705727480240141</c:v>
                </c:pt>
                <c:pt idx="1840">
                  <c:v>13.728163298945548</c:v>
                </c:pt>
                <c:pt idx="1841">
                  <c:v>13.750550357007441</c:v>
                </c:pt>
                <c:pt idx="1842">
                  <c:v>13.772953067919046</c:v>
                </c:pt>
                <c:pt idx="1843">
                  <c:v>13.795307285707077</c:v>
                </c:pt>
                <c:pt idx="1844">
                  <c:v>13.817651628515204</c:v>
                </c:pt>
                <c:pt idx="1845">
                  <c:v>13.839960597845074</c:v>
                </c:pt>
                <c:pt idx="1846">
                  <c:v>13.862247118809117</c:v>
                </c:pt>
                <c:pt idx="1847">
                  <c:v>13.884524034973706</c:v>
                </c:pt>
                <c:pt idx="1848">
                  <c:v>13.906791394952473</c:v>
                </c:pt>
                <c:pt idx="1849">
                  <c:v>13.929011164069301</c:v>
                </c:pt>
                <c:pt idx="1850">
                  <c:v>13.951221592204655</c:v>
                </c:pt>
                <c:pt idx="1851">
                  <c:v>13.973410071553626</c:v>
                </c:pt>
                <c:pt idx="1852">
                  <c:v>13.995576707758589</c:v>
                </c:pt>
                <c:pt idx="1853">
                  <c:v>14.017708990090398</c:v>
                </c:pt>
                <c:pt idx="1854">
                  <c:v>14.039819677211273</c:v>
                </c:pt>
                <c:pt idx="1855">
                  <c:v>14.06193402571135</c:v>
                </c:pt>
                <c:pt idx="1856">
                  <c:v>14.08401434980305</c:v>
                </c:pt>
                <c:pt idx="1857">
                  <c:v>14.106060809315515</c:v>
                </c:pt>
                <c:pt idx="1858">
                  <c:v>14.128086081870368</c:v>
                </c:pt>
                <c:pt idx="1859">
                  <c:v>14.150102767597119</c:v>
                </c:pt>
                <c:pt idx="1860">
                  <c:v>14.172085947059276</c:v>
                </c:pt>
                <c:pt idx="1861">
                  <c:v>14.194048238032657</c:v>
                </c:pt>
                <c:pt idx="1862">
                  <c:v>14.216002181761118</c:v>
                </c:pt>
                <c:pt idx="1863">
                  <c:v>14.237922970450789</c:v>
                </c:pt>
                <c:pt idx="1864">
                  <c:v>14.259810757056966</c:v>
                </c:pt>
                <c:pt idx="1865">
                  <c:v>14.281678080521093</c:v>
                </c:pt>
                <c:pt idx="1866">
                  <c:v>14.303537404547077</c:v>
                </c:pt>
                <c:pt idx="1867">
                  <c:v>14.32537641802285</c:v>
                </c:pt>
                <c:pt idx="1868">
                  <c:v>14.347170551386727</c:v>
                </c:pt>
                <c:pt idx="1869">
                  <c:v>14.368956948209329</c:v>
                </c:pt>
                <c:pt idx="1870">
                  <c:v>14.390723350793952</c:v>
                </c:pt>
                <c:pt idx="1871">
                  <c:v>14.41245757386795</c:v>
                </c:pt>
                <c:pt idx="1872">
                  <c:v>14.434172021869419</c:v>
                </c:pt>
                <c:pt idx="1873">
                  <c:v>14.45586678513815</c:v>
                </c:pt>
                <c:pt idx="1874">
                  <c:v>14.477529730312163</c:v>
                </c:pt>
                <c:pt idx="1875">
                  <c:v>14.499197615734667</c:v>
                </c:pt>
                <c:pt idx="1876">
                  <c:v>14.520821673239945</c:v>
                </c:pt>
                <c:pt idx="1877">
                  <c:v>14.542414266947162</c:v>
                </c:pt>
                <c:pt idx="1878">
                  <c:v>14.563999841012889</c:v>
                </c:pt>
                <c:pt idx="1879">
                  <c:v>14.585542025502876</c:v>
                </c:pt>
                <c:pt idx="1880">
                  <c:v>14.60708947934936</c:v>
                </c:pt>
                <c:pt idx="1881">
                  <c:v>14.628593784594496</c:v>
                </c:pt>
                <c:pt idx="1882">
                  <c:v>14.6500913768038</c:v>
                </c:pt>
                <c:pt idx="1883">
                  <c:v>14.671546093128379</c:v>
                </c:pt>
                <c:pt idx="1884">
                  <c:v>14.692982215724777</c:v>
                </c:pt>
                <c:pt idx="1885">
                  <c:v>14.714399827067053</c:v>
                </c:pt>
                <c:pt idx="1886">
                  <c:v>14.73578699559987</c:v>
                </c:pt>
                <c:pt idx="1887">
                  <c:v>14.757167846686878</c:v>
                </c:pt>
                <c:pt idx="1888">
                  <c:v>14.778518451090997</c:v>
                </c:pt>
                <c:pt idx="1889">
                  <c:v>14.799826977117384</c:v>
                </c:pt>
                <c:pt idx="1890">
                  <c:v>14.821141388582019</c:v>
                </c:pt>
                <c:pt idx="1891">
                  <c:v>14.84241394731351</c:v>
                </c:pt>
                <c:pt idx="1892">
                  <c:v>14.863680569201478</c:v>
                </c:pt>
                <c:pt idx="1893">
                  <c:v>14.884905594648076</c:v>
                </c:pt>
                <c:pt idx="1894">
                  <c:v>14.906112958808992</c:v>
                </c:pt>
                <c:pt idx="1895">
                  <c:v>14.927302738157843</c:v>
                </c:pt>
                <c:pt idx="1896">
                  <c:v>14.948463162298669</c:v>
                </c:pt>
                <c:pt idx="1897">
                  <c:v>14.969594355770376</c:v>
                </c:pt>
                <c:pt idx="1898">
                  <c:v>14.990696442237656</c:v>
                </c:pt>
                <c:pt idx="1899">
                  <c:v>15.01179313960972</c:v>
                </c:pt>
                <c:pt idx="1900">
                  <c:v>15.0328609101435</c:v>
                </c:pt>
                <c:pt idx="1901">
                  <c:v>15.053911640642209</c:v>
                </c:pt>
                <c:pt idx="1902">
                  <c:v>15.074933654415505</c:v>
                </c:pt>
                <c:pt idx="1903">
                  <c:v>15.09592707148532</c:v>
                </c:pt>
                <c:pt idx="1904">
                  <c:v>15.116892011044326</c:v>
                </c:pt>
                <c:pt idx="1905">
                  <c:v>15.137828591463498</c:v>
                </c:pt>
                <c:pt idx="1906">
                  <c:v>15.158760301935168</c:v>
                </c:pt>
                <c:pt idx="1907">
                  <c:v>15.179663824752533</c:v>
                </c:pt>
                <c:pt idx="1908">
                  <c:v>15.200527621809336</c:v>
                </c:pt>
                <c:pt idx="1909">
                  <c:v>15.221386771998148</c:v>
                </c:pt>
                <c:pt idx="1910">
                  <c:v>15.242206426736049</c:v>
                </c:pt>
                <c:pt idx="1911">
                  <c:v>15.263009962327844</c:v>
                </c:pt>
                <c:pt idx="1912">
                  <c:v>15.283809038226122</c:v>
                </c:pt>
                <c:pt idx="1913">
                  <c:v>15.30455736655462</c:v>
                </c:pt>
                <c:pt idx="1914">
                  <c:v>15.325278274910511</c:v>
                </c:pt>
                <c:pt idx="1915">
                  <c:v>15.345994967624282</c:v>
                </c:pt>
                <c:pt idx="1916">
                  <c:v>15.366672869785384</c:v>
                </c:pt>
                <c:pt idx="1917">
                  <c:v>15.387335169366516</c:v>
                </c:pt>
                <c:pt idx="1918">
                  <c:v>15.407970429043045</c:v>
                </c:pt>
                <c:pt idx="1919">
                  <c:v>15.428590243637032</c:v>
                </c:pt>
                <c:pt idx="1920">
                  <c:v>15.449160262150111</c:v>
                </c:pt>
                <c:pt idx="1921">
                  <c:v>15.469726506994759</c:v>
                </c:pt>
                <c:pt idx="1922">
                  <c:v>15.490254670541677</c:v>
                </c:pt>
                <c:pt idx="1923">
                  <c:v>15.510767756742569</c:v>
                </c:pt>
                <c:pt idx="1924">
                  <c:v>15.531254414309545</c:v>
                </c:pt>
                <c:pt idx="1925">
                  <c:v>15.551714747739483</c:v>
                </c:pt>
                <c:pt idx="1926">
                  <c:v>15.57217162675809</c:v>
                </c:pt>
                <c:pt idx="1927">
                  <c:v>15.592579593620274</c:v>
                </c:pt>
                <c:pt idx="1928">
                  <c:v>15.61296154587664</c:v>
                </c:pt>
                <c:pt idx="1929">
                  <c:v>15.633340264372498</c:v>
                </c:pt>
                <c:pt idx="1930">
                  <c:v>15.653670463443255</c:v>
                </c:pt>
                <c:pt idx="1931">
                  <c:v>15.673986262300327</c:v>
                </c:pt>
                <c:pt idx="1932">
                  <c:v>15.694287718017428</c:v>
                </c:pt>
                <c:pt idx="1933">
                  <c:v>15.714541040214698</c:v>
                </c:pt>
                <c:pt idx="1934">
                  <c:v>15.73479148560474</c:v>
                </c:pt>
                <c:pt idx="1935">
                  <c:v>15.755005305143122</c:v>
                </c:pt>
                <c:pt idx="1936">
                  <c:v>15.775205118782834</c:v>
                </c:pt>
                <c:pt idx="1937">
                  <c:v>15.795368529198615</c:v>
                </c:pt>
                <c:pt idx="1938">
                  <c:v>15.815495674581957</c:v>
                </c:pt>
                <c:pt idx="1939">
                  <c:v>15.835620287115226</c:v>
                </c:pt>
                <c:pt idx="1940">
                  <c:v>15.855720009749223</c:v>
                </c:pt>
                <c:pt idx="1941">
                  <c:v>15.875783766376166</c:v>
                </c:pt>
                <c:pt idx="1942">
                  <c:v>15.895834006106606</c:v>
                </c:pt>
                <c:pt idx="1943">
                  <c:v>15.915837351264171</c:v>
                </c:pt>
                <c:pt idx="1944">
                  <c:v>15.935838495130389</c:v>
                </c:pt>
                <c:pt idx="1945">
                  <c:v>15.955804099873362</c:v>
                </c:pt>
                <c:pt idx="1946">
                  <c:v>15.975734297705655</c:v>
                </c:pt>
                <c:pt idx="1947">
                  <c:v>15.995662487406674</c:v>
                </c:pt>
                <c:pt idx="1948">
                  <c:v>16.015544375799855</c:v>
                </c:pt>
                <c:pt idx="1949">
                  <c:v>16.035413320152813</c:v>
                </c:pt>
                <c:pt idx="1950">
                  <c:v>16.055258320594991</c:v>
                </c:pt>
                <c:pt idx="1951">
                  <c:v>16.075068430058717</c:v>
                </c:pt>
                <c:pt idx="1952">
                  <c:v>16.094865821536231</c:v>
                </c:pt>
                <c:pt idx="1953">
                  <c:v>16.11462852419319</c:v>
                </c:pt>
                <c:pt idx="1954">
                  <c:v>16.134367660792265</c:v>
                </c:pt>
                <c:pt idx="1955">
                  <c:v>16.154072334520013</c:v>
                </c:pt>
                <c:pt idx="1956">
                  <c:v>16.17376461080919</c:v>
                </c:pt>
                <c:pt idx="1957">
                  <c:v>16.193433578739374</c:v>
                </c:pt>
                <c:pt idx="1958">
                  <c:v>16.213068378838891</c:v>
                </c:pt>
                <c:pt idx="1959">
                  <c:v>16.232669134078588</c:v>
                </c:pt>
                <c:pt idx="1960">
                  <c:v>16.252257803985216</c:v>
                </c:pt>
                <c:pt idx="1961">
                  <c:v>16.271823527421866</c:v>
                </c:pt>
                <c:pt idx="1962">
                  <c:v>16.291355493938635</c:v>
                </c:pt>
                <c:pt idx="1963">
                  <c:v>16.310875584799007</c:v>
                </c:pt>
                <c:pt idx="1964">
                  <c:v>16.330351240114531</c:v>
                </c:pt>
                <c:pt idx="1965">
                  <c:v>16.349804327214692</c:v>
                </c:pt>
                <c:pt idx="1966">
                  <c:v>16.369234926607646</c:v>
                </c:pt>
                <c:pt idx="1967">
                  <c:v>16.388643118328062</c:v>
                </c:pt>
                <c:pt idx="1968">
                  <c:v>16.408039799761923</c:v>
                </c:pt>
                <c:pt idx="1969">
                  <c:v>16.427381791110658</c:v>
                </c:pt>
                <c:pt idx="1970">
                  <c:v>16.446712454609816</c:v>
                </c:pt>
                <c:pt idx="1971">
                  <c:v>16.466010269702814</c:v>
                </c:pt>
                <c:pt idx="1972">
                  <c:v>16.485296887799954</c:v>
                </c:pt>
                <c:pt idx="1973">
                  <c:v>16.504540080344729</c:v>
                </c:pt>
                <c:pt idx="1974">
                  <c:v>16.523761485322826</c:v>
                </c:pt>
                <c:pt idx="1975">
                  <c:v>16.542961178728287</c:v>
                </c:pt>
                <c:pt idx="1976">
                  <c:v>16.562128516166922</c:v>
                </c:pt>
                <c:pt idx="1977">
                  <c:v>16.581285024698623</c:v>
                </c:pt>
                <c:pt idx="1978">
                  <c:v>16.600409351060627</c:v>
                </c:pt>
                <c:pt idx="1979">
                  <c:v>16.619490921372918</c:v>
                </c:pt>
                <c:pt idx="1980">
                  <c:v>16.638572569103889</c:v>
                </c:pt>
                <c:pt idx="1981">
                  <c:v>16.65761165523439</c:v>
                </c:pt>
                <c:pt idx="1982">
                  <c:v>16.676618971946727</c:v>
                </c:pt>
                <c:pt idx="1983">
                  <c:v>16.69561590008281</c:v>
                </c:pt>
                <c:pt idx="1984">
                  <c:v>16.714570601366411</c:v>
                </c:pt>
                <c:pt idx="1985">
                  <c:v>16.733504443808751</c:v>
                </c:pt>
                <c:pt idx="1986">
                  <c:v>16.752417498182229</c:v>
                </c:pt>
                <c:pt idx="1987">
                  <c:v>16.771299244841789</c:v>
                </c:pt>
                <c:pt idx="1988">
                  <c:v>16.790149788432679</c:v>
                </c:pt>
                <c:pt idx="1989">
                  <c:v>16.808979799926899</c:v>
                </c:pt>
                <c:pt idx="1990">
                  <c:v>16.827778792796895</c:v>
                </c:pt>
                <c:pt idx="1991">
                  <c:v>16.846567958064146</c:v>
                </c:pt>
                <c:pt idx="1992">
                  <c:v>16.865315731600813</c:v>
                </c:pt>
                <c:pt idx="1993">
                  <c:v>16.884032770655189</c:v>
                </c:pt>
                <c:pt idx="1994">
                  <c:v>16.90274019646581</c:v>
                </c:pt>
                <c:pt idx="1995">
                  <c:v>16.921396046835152</c:v>
                </c:pt>
                <c:pt idx="1996">
                  <c:v>16.940052927117186</c:v>
                </c:pt>
                <c:pt idx="1997">
                  <c:v>16.958668930439245</c:v>
                </c:pt>
                <c:pt idx="1998">
                  <c:v>16.977254654563428</c:v>
                </c:pt>
                <c:pt idx="1999">
                  <c:v>16.995820652036027</c:v>
                </c:pt>
                <c:pt idx="2000">
                  <c:v>17.014366987480333</c:v>
                </c:pt>
                <c:pt idx="2001">
                  <c:v>17.032872860976767</c:v>
                </c:pt>
                <c:pt idx="2002">
                  <c:v>17.051359244568079</c:v>
                </c:pt>
                <c:pt idx="2003">
                  <c:v>17.069815791430131</c:v>
                </c:pt>
                <c:pt idx="2004">
                  <c:v>17.088232197975916</c:v>
                </c:pt>
                <c:pt idx="2005">
                  <c:v>17.106650145729187</c:v>
                </c:pt>
                <c:pt idx="2006">
                  <c:v>17.125017743648918</c:v>
                </c:pt>
                <c:pt idx="2007">
                  <c:v>17.143355884373829</c:v>
                </c:pt>
                <c:pt idx="2008">
                  <c:v>17.161685373655288</c:v>
                </c:pt>
                <c:pt idx="2009">
                  <c:v>17.179975203941265</c:v>
                </c:pt>
                <c:pt idx="2010">
                  <c:v>17.198256504159989</c:v>
                </c:pt>
                <c:pt idx="2011">
                  <c:v>17.216488005935929</c:v>
                </c:pt>
                <c:pt idx="2012">
                  <c:v>17.234700805140729</c:v>
                </c:pt>
                <c:pt idx="2013">
                  <c:v>17.252884658012295</c:v>
                </c:pt>
                <c:pt idx="2014">
                  <c:v>17.271039655034873</c:v>
                </c:pt>
                <c:pt idx="2015">
                  <c:v>17.289176168242175</c:v>
                </c:pt>
                <c:pt idx="2016">
                  <c:v>17.307273712503491</c:v>
                </c:pt>
                <c:pt idx="2017">
                  <c:v>17.325352930537782</c:v>
                </c:pt>
                <c:pt idx="2018">
                  <c:v>17.343403628799006</c:v>
                </c:pt>
                <c:pt idx="2019">
                  <c:v>17.361415654710591</c:v>
                </c:pt>
                <c:pt idx="2020">
                  <c:v>17.379419817569161</c:v>
                </c:pt>
                <c:pt idx="2021">
                  <c:v>17.39738548260593</c:v>
                </c:pt>
                <c:pt idx="2022">
                  <c:v>17.41533318680472</c:v>
                </c:pt>
                <c:pt idx="2023">
                  <c:v>17.433242586279778</c:v>
                </c:pt>
                <c:pt idx="2024">
                  <c:v>17.451123986641456</c:v>
                </c:pt>
                <c:pt idx="2025">
                  <c:v>17.468987652427789</c:v>
                </c:pt>
                <c:pt idx="2026">
                  <c:v>17.486813299180167</c:v>
                </c:pt>
                <c:pt idx="2027">
                  <c:v>17.504611200569027</c:v>
                </c:pt>
                <c:pt idx="2028">
                  <c:v>17.522391589645814</c:v>
                </c:pt>
                <c:pt idx="2029">
                  <c:v>17.540134240751605</c:v>
                </c:pt>
                <c:pt idx="2030">
                  <c:v>17.557849395982817</c:v>
                </c:pt>
                <c:pt idx="2031">
                  <c:v>17.575547257260983</c:v>
                </c:pt>
                <c:pt idx="2032">
                  <c:v>17.593207657110863</c:v>
                </c:pt>
                <c:pt idx="2033">
                  <c:v>17.610840806412895</c:v>
                </c:pt>
                <c:pt idx="2034">
                  <c:v>17.628456876310956</c:v>
                </c:pt>
                <c:pt idx="2035">
                  <c:v>17.646025676350032</c:v>
                </c:pt>
                <c:pt idx="2036">
                  <c:v>17.663597699065519</c:v>
                </c:pt>
                <c:pt idx="2037">
                  <c:v>17.681112569758593</c:v>
                </c:pt>
                <c:pt idx="2038">
                  <c:v>17.698620712183189</c:v>
                </c:pt>
                <c:pt idx="2039">
                  <c:v>17.716071937490991</c:v>
                </c:pt>
                <c:pt idx="2040">
                  <c:v>17.733506539664589</c:v>
                </c:pt>
                <c:pt idx="2041">
                  <c:v>17.75093459061253</c:v>
                </c:pt>
                <c:pt idx="2042">
                  <c:v>17.768306043672489</c:v>
                </c:pt>
                <c:pt idx="2043">
                  <c:v>17.785671080702528</c:v>
                </c:pt>
                <c:pt idx="2044">
                  <c:v>17.802999737940517</c:v>
                </c:pt>
                <c:pt idx="2045">
                  <c:v>17.820292119667826</c:v>
                </c:pt>
                <c:pt idx="2046">
                  <c:v>17.837578256876231</c:v>
                </c:pt>
                <c:pt idx="2047">
                  <c:v>17.85481830292429</c:v>
                </c:pt>
                <c:pt idx="2048">
                  <c:v>17.872032302758889</c:v>
                </c:pt>
                <c:pt idx="2049">
                  <c:v>17.889220330672462</c:v>
                </c:pt>
                <c:pt idx="2050">
                  <c:v>17.906382460558927</c:v>
                </c:pt>
                <c:pt idx="2051">
                  <c:v>17.923518765917461</c:v>
                </c:pt>
                <c:pt idx="2052">
                  <c:v>17.94061939951418</c:v>
                </c:pt>
                <c:pt idx="2053">
                  <c:v>17.957694372657727</c:v>
                </c:pt>
                <c:pt idx="2054">
                  <c:v>17.974743757585006</c:v>
                </c:pt>
                <c:pt idx="2055">
                  <c:v>17.99175773307843</c:v>
                </c:pt>
                <c:pt idx="2056">
                  <c:v>18.008746281737576</c:v>
                </c:pt>
                <c:pt idx="2057">
                  <c:v>18.025719349624882</c:v>
                </c:pt>
                <c:pt idx="2058">
                  <c:v>18.04264738220283</c:v>
                </c:pt>
                <c:pt idx="2059">
                  <c:v>18.0595403605614</c:v>
                </c:pt>
                <c:pt idx="2060">
                  <c:v>18.076427926019107</c:v>
                </c:pt>
                <c:pt idx="2061">
                  <c:v>18.093270737086051</c:v>
                </c:pt>
                <c:pt idx="2062">
                  <c:v>18.110088577086291</c:v>
                </c:pt>
                <c:pt idx="2063">
                  <c:v>18.12689133642149</c:v>
                </c:pt>
                <c:pt idx="2064">
                  <c:v>18.143639805022598</c:v>
                </c:pt>
                <c:pt idx="2065">
                  <c:v>18.160373346623686</c:v>
                </c:pt>
                <c:pt idx="2066">
                  <c:v>18.177082206924329</c:v>
                </c:pt>
                <c:pt idx="2067">
                  <c:v>18.193756666163786</c:v>
                </c:pt>
                <c:pt idx="2068">
                  <c:v>18.210406595309212</c:v>
                </c:pt>
                <c:pt idx="2069">
                  <c:v>18.22702229108177</c:v>
                </c:pt>
                <c:pt idx="2070">
                  <c:v>18.243613606297689</c:v>
                </c:pt>
                <c:pt idx="2071">
                  <c:v>18.260170854047079</c:v>
                </c:pt>
                <c:pt idx="2072">
                  <c:v>18.276713613111589</c:v>
                </c:pt>
                <c:pt idx="2073">
                  <c:v>18.293212716393789</c:v>
                </c:pt>
                <c:pt idx="2074">
                  <c:v>18.309687733314185</c:v>
                </c:pt>
                <c:pt idx="2075">
                  <c:v>18.326129009373219</c:v>
                </c:pt>
                <c:pt idx="2076">
                  <c:v>18.342546343748914</c:v>
                </c:pt>
                <c:pt idx="2077">
                  <c:v>18.35893009798075</c:v>
                </c:pt>
                <c:pt idx="2078">
                  <c:v>18.375290053636</c:v>
                </c:pt>
                <c:pt idx="2079">
                  <c:v>18.391626273367997</c:v>
                </c:pt>
                <c:pt idx="2080">
                  <c:v>18.40791946571629</c:v>
                </c:pt>
                <c:pt idx="2081">
                  <c:v>18.424198748177471</c:v>
                </c:pt>
                <c:pt idx="2082">
                  <c:v>18.44044483677947</c:v>
                </c:pt>
                <c:pt idx="2083">
                  <c:v>18.456657817441027</c:v>
                </c:pt>
                <c:pt idx="2084">
                  <c:v>18.472828131520629</c:v>
                </c:pt>
                <c:pt idx="2085">
                  <c:v>18.488994432173524</c:v>
                </c:pt>
                <c:pt idx="2086">
                  <c:v>18.505127847345182</c:v>
                </c:pt>
                <c:pt idx="2087">
                  <c:v>18.521209221715413</c:v>
                </c:pt>
                <c:pt idx="2088">
                  <c:v>18.537286745910531</c:v>
                </c:pt>
                <c:pt idx="2089">
                  <c:v>18.553322016069796</c:v>
                </c:pt>
                <c:pt idx="2090">
                  <c:v>18.569334330507754</c:v>
                </c:pt>
                <c:pt idx="2091">
                  <c:v>18.585314159964877</c:v>
                </c:pt>
                <c:pt idx="2092">
                  <c:v>18.601261586452619</c:v>
                </c:pt>
                <c:pt idx="2093">
                  <c:v>18.61718626345829</c:v>
                </c:pt>
                <c:pt idx="2094">
                  <c:v>18.633069120379538</c:v>
                </c:pt>
                <c:pt idx="2095">
                  <c:v>18.648938930132424</c:v>
                </c:pt>
                <c:pt idx="2096">
                  <c:v>18.664767080890034</c:v>
                </c:pt>
                <c:pt idx="2097">
                  <c:v>18.680572757190692</c:v>
                </c:pt>
                <c:pt idx="2098">
                  <c:v>18.696346482372089</c:v>
                </c:pt>
                <c:pt idx="2099">
                  <c:v>18.712088335547527</c:v>
                </c:pt>
                <c:pt idx="2100">
                  <c:v>18.727807912798365</c:v>
                </c:pt>
                <c:pt idx="2101">
                  <c:v>18.743486249919709</c:v>
                </c:pt>
                <c:pt idx="2102">
                  <c:v>18.75915195398564</c:v>
                </c:pt>
                <c:pt idx="2103">
                  <c:v>18.774786067793404</c:v>
                </c:pt>
                <c:pt idx="2104">
                  <c:v>18.790379181683512</c:v>
                </c:pt>
                <c:pt idx="2105">
                  <c:v>18.805940874395667</c:v>
                </c:pt>
                <c:pt idx="2106">
                  <c:v>18.821480693933029</c:v>
                </c:pt>
                <c:pt idx="2107">
                  <c:v>18.836989229401361</c:v>
                </c:pt>
                <c:pt idx="2108">
                  <c:v>18.852466556344627</c:v>
                </c:pt>
                <c:pt idx="2109">
                  <c:v>18.867903300637149</c:v>
                </c:pt>
                <c:pt idx="2110">
                  <c:v>18.883327884828869</c:v>
                </c:pt>
                <c:pt idx="2111">
                  <c:v>18.898721469889399</c:v>
                </c:pt>
                <c:pt idx="2112">
                  <c:v>18.914074702813664</c:v>
                </c:pt>
                <c:pt idx="2113">
                  <c:v>18.929415938377417</c:v>
                </c:pt>
                <c:pt idx="2114">
                  <c:v>18.944707556355176</c:v>
                </c:pt>
                <c:pt idx="2115">
                  <c:v>18.959977888683188</c:v>
                </c:pt>
                <c:pt idx="2116">
                  <c:v>18.975217588167396</c:v>
                </c:pt>
                <c:pt idx="2117">
                  <c:v>18.990436117453452</c:v>
                </c:pt>
                <c:pt idx="2118">
                  <c:v>19.005605376685889</c:v>
                </c:pt>
                <c:pt idx="2119">
                  <c:v>19.020762984931689</c:v>
                </c:pt>
                <c:pt idx="2120">
                  <c:v>19.035871494319135</c:v>
                </c:pt>
                <c:pt idx="2121">
                  <c:v>19.050968465600462</c:v>
                </c:pt>
                <c:pt idx="2122">
                  <c:v>19.066035216883126</c:v>
                </c:pt>
                <c:pt idx="2123">
                  <c:v>19.081053122984091</c:v>
                </c:pt>
                <c:pt idx="2124">
                  <c:v>19.096050317452931</c:v>
                </c:pt>
                <c:pt idx="2125">
                  <c:v>19.111017514790831</c:v>
                </c:pt>
                <c:pt idx="2126">
                  <c:v>19.125964110268143</c:v>
                </c:pt>
                <c:pt idx="2127">
                  <c:v>19.140871512451653</c:v>
                </c:pt>
                <c:pt idx="2128">
                  <c:v>19.155749122923517</c:v>
                </c:pt>
                <c:pt idx="2129">
                  <c:v>19.17059700944839</c:v>
                </c:pt>
                <c:pt idx="2130">
                  <c:v>19.185415239443209</c:v>
                </c:pt>
                <c:pt idx="2131">
                  <c:v>19.200203879982169</c:v>
                </c:pt>
                <c:pt idx="2132">
                  <c:v>19.214962997797535</c:v>
                </c:pt>
                <c:pt idx="2133">
                  <c:v>19.229683381249622</c:v>
                </c:pt>
                <c:pt idx="2134">
                  <c:v>19.244374388060525</c:v>
                </c:pt>
                <c:pt idx="2135">
                  <c:v>19.259045348305726</c:v>
                </c:pt>
                <c:pt idx="2136">
                  <c:v>19.273687049338189</c:v>
                </c:pt>
                <c:pt idx="2137">
                  <c:v>19.288290305307619</c:v>
                </c:pt>
                <c:pt idx="2138">
                  <c:v>19.302873689487228</c:v>
                </c:pt>
                <c:pt idx="2139">
                  <c:v>19.31740953363941</c:v>
                </c:pt>
                <c:pt idx="2140">
                  <c:v>19.331925634347431</c:v>
                </c:pt>
                <c:pt idx="2141">
                  <c:v>19.346403586930773</c:v>
                </c:pt>
                <c:pt idx="2142">
                  <c:v>19.36086190974763</c:v>
                </c:pt>
                <c:pt idx="2143">
                  <c:v>19.375291435024675</c:v>
                </c:pt>
                <c:pt idx="2144">
                  <c:v>19.389683021122519</c:v>
                </c:pt>
                <c:pt idx="2145">
                  <c:v>19.404036750122785</c:v>
                </c:pt>
                <c:pt idx="2146">
                  <c:v>19.418371086272021</c:v>
                </c:pt>
                <c:pt idx="2147">
                  <c:v>19.432676886926942</c:v>
                </c:pt>
                <c:pt idx="2148">
                  <c:v>19.446945035202653</c:v>
                </c:pt>
                <c:pt idx="2149">
                  <c:v>19.461184783469687</c:v>
                </c:pt>
                <c:pt idx="2150">
                  <c:v>19.47538702705479</c:v>
                </c:pt>
                <c:pt idx="2151">
                  <c:v>19.489570163708812</c:v>
                </c:pt>
                <c:pt idx="2152">
                  <c:v>19.503725081728486</c:v>
                </c:pt>
                <c:pt idx="2153">
                  <c:v>19.517833548431252</c:v>
                </c:pt>
                <c:pt idx="2154">
                  <c:v>19.531923081255858</c:v>
                </c:pt>
                <c:pt idx="2155">
                  <c:v>19.545975453157531</c:v>
                </c:pt>
                <c:pt idx="2156">
                  <c:v>19.559999869282731</c:v>
                </c:pt>
                <c:pt idx="2157">
                  <c:v>19.573987267146691</c:v>
                </c:pt>
                <c:pt idx="2158">
                  <c:v>19.587955953424295</c:v>
                </c:pt>
                <c:pt idx="2159">
                  <c:v>19.601887750199623</c:v>
                </c:pt>
                <c:pt idx="2160">
                  <c:v>19.615782733810288</c:v>
                </c:pt>
                <c:pt idx="2161">
                  <c:v>19.62965007639615</c:v>
                </c:pt>
                <c:pt idx="2162">
                  <c:v>19.643489835003589</c:v>
                </c:pt>
                <c:pt idx="2163">
                  <c:v>19.657302066404331</c:v>
                </c:pt>
                <c:pt idx="2164">
                  <c:v>19.671068671459835</c:v>
                </c:pt>
                <c:pt idx="2165">
                  <c:v>19.684807886388821</c:v>
                </c:pt>
                <c:pt idx="2166">
                  <c:v>19.698528832694329</c:v>
                </c:pt>
                <c:pt idx="2167">
                  <c:v>19.712222488178789</c:v>
                </c:pt>
                <c:pt idx="2168">
                  <c:v>19.725861747400955</c:v>
                </c:pt>
                <c:pt idx="2169">
                  <c:v>19.739482909871679</c:v>
                </c:pt>
                <c:pt idx="2170">
                  <c:v>19.753067929046786</c:v>
                </c:pt>
                <c:pt idx="2171">
                  <c:v>19.766634948598487</c:v>
                </c:pt>
                <c:pt idx="2172">
                  <c:v>19.780165945368989</c:v>
                </c:pt>
                <c:pt idx="2173">
                  <c:v>19.793651967199928</c:v>
                </c:pt>
                <c:pt idx="2174">
                  <c:v>19.807120156883734</c:v>
                </c:pt>
                <c:pt idx="2175">
                  <c:v>19.820552525903889</c:v>
                </c:pt>
                <c:pt idx="2176">
                  <c:v>19.833949144854131</c:v>
                </c:pt>
                <c:pt idx="2177">
                  <c:v>19.847328084779889</c:v>
                </c:pt>
                <c:pt idx="2178">
                  <c:v>19.860671391489433</c:v>
                </c:pt>
                <c:pt idx="2179">
                  <c:v>19.873970145753031</c:v>
                </c:pt>
                <c:pt idx="2180">
                  <c:v>19.887260366364917</c:v>
                </c:pt>
                <c:pt idx="2181">
                  <c:v>19.900506161147426</c:v>
                </c:pt>
                <c:pt idx="2182">
                  <c:v>19.913716587490889</c:v>
                </c:pt>
                <c:pt idx="2183">
                  <c:v>19.92689171358823</c:v>
                </c:pt>
                <c:pt idx="2184">
                  <c:v>19.940049527779085</c:v>
                </c:pt>
                <c:pt idx="2185">
                  <c:v>19.953172154424202</c:v>
                </c:pt>
                <c:pt idx="2186">
                  <c:v>19.966259660767168</c:v>
                </c:pt>
                <c:pt idx="2187">
                  <c:v>19.979321057054893</c:v>
                </c:pt>
                <c:pt idx="2188">
                  <c:v>19.99233851751552</c:v>
                </c:pt>
                <c:pt idx="2189">
                  <c:v>20.005329989502215</c:v>
                </c:pt>
                <c:pt idx="2190">
                  <c:v>20.018295522210735</c:v>
                </c:pt>
                <c:pt idx="2191">
                  <c:v>20.031226243480127</c:v>
                </c:pt>
                <c:pt idx="2192">
                  <c:v>20.044122218577559</c:v>
                </c:pt>
                <c:pt idx="2193">
                  <c:v>20.05699242256912</c:v>
                </c:pt>
                <c:pt idx="2194">
                  <c:v>20.069827998967089</c:v>
                </c:pt>
                <c:pt idx="2195">
                  <c:v>20.082637911311149</c:v>
                </c:pt>
                <c:pt idx="2196">
                  <c:v>20.09540441968009</c:v>
                </c:pt>
                <c:pt idx="2197">
                  <c:v>20.10815426920033</c:v>
                </c:pt>
                <c:pt idx="2198">
                  <c:v>20.12086084180233</c:v>
                </c:pt>
                <c:pt idx="2199">
                  <c:v>20.133541971990187</c:v>
                </c:pt>
                <c:pt idx="2200">
                  <c:v>20.146179961796324</c:v>
                </c:pt>
                <c:pt idx="2201">
                  <c:v>20.158792623621789</c:v>
                </c:pt>
                <c:pt idx="2202">
                  <c:v>20.171380003614331</c:v>
                </c:pt>
                <c:pt idx="2203">
                  <c:v>20.183924434873756</c:v>
                </c:pt>
                <c:pt idx="2204">
                  <c:v>20.196443697029586</c:v>
                </c:pt>
                <c:pt idx="2205">
                  <c:v>20.208928989583562</c:v>
                </c:pt>
                <c:pt idx="2206">
                  <c:v>20.221380373422427</c:v>
                </c:pt>
                <c:pt idx="2207">
                  <c:v>20.233815580119792</c:v>
                </c:pt>
                <c:pt idx="2208">
                  <c:v>20.246199317569335</c:v>
                </c:pt>
                <c:pt idx="2209">
                  <c:v>20.258566977433489</c:v>
                </c:pt>
                <c:pt idx="2210">
                  <c:v>20.270883308433532</c:v>
                </c:pt>
                <c:pt idx="2211">
                  <c:v>20.283183660324614</c:v>
                </c:pt>
                <c:pt idx="2212">
                  <c:v>20.295441632133144</c:v>
                </c:pt>
                <c:pt idx="2213">
                  <c:v>20.307674907364465</c:v>
                </c:pt>
                <c:pt idx="2214">
                  <c:v>20.319874729651058</c:v>
                </c:pt>
                <c:pt idx="2215">
                  <c:v>20.332041157220836</c:v>
                </c:pt>
                <c:pt idx="2216">
                  <c:v>20.344174248003405</c:v>
                </c:pt>
                <c:pt idx="2217">
                  <c:v>20.356265275046361</c:v>
                </c:pt>
                <c:pt idx="2218">
                  <c:v>20.368349429028687</c:v>
                </c:pt>
                <c:pt idx="2219">
                  <c:v>20.380382849086782</c:v>
                </c:pt>
                <c:pt idx="2220">
                  <c:v>20.392391930815119</c:v>
                </c:pt>
                <c:pt idx="2221">
                  <c:v>20.404359186376382</c:v>
                </c:pt>
                <c:pt idx="2222">
                  <c:v>20.416310966267726</c:v>
                </c:pt>
                <c:pt idx="2223">
                  <c:v>20.428221032156969</c:v>
                </c:pt>
                <c:pt idx="2224">
                  <c:v>20.440089454364717</c:v>
                </c:pt>
                <c:pt idx="2225">
                  <c:v>20.451942538528275</c:v>
                </c:pt>
                <c:pt idx="2226">
                  <c:v>20.46375408946561</c:v>
                </c:pt>
                <c:pt idx="2227">
                  <c:v>20.475524176476789</c:v>
                </c:pt>
                <c:pt idx="2228">
                  <c:v>20.487279060874446</c:v>
                </c:pt>
                <c:pt idx="2229">
                  <c:v>20.498992590122086</c:v>
                </c:pt>
                <c:pt idx="2230">
                  <c:v>20.510682275057889</c:v>
                </c:pt>
                <c:pt idx="2231">
                  <c:v>20.522322005576008</c:v>
                </c:pt>
                <c:pt idx="2232">
                  <c:v>20.533946710723029</c:v>
                </c:pt>
                <c:pt idx="2233">
                  <c:v>20.545530294060544</c:v>
                </c:pt>
                <c:pt idx="2234">
                  <c:v>20.557090227437495</c:v>
                </c:pt>
                <c:pt idx="2235">
                  <c:v>20.568600456185589</c:v>
                </c:pt>
                <c:pt idx="2236">
                  <c:v>20.580095833069489</c:v>
                </c:pt>
                <c:pt idx="2237">
                  <c:v>20.591559005371689</c:v>
                </c:pt>
                <c:pt idx="2238">
                  <c:v>20.602972657206294</c:v>
                </c:pt>
                <c:pt idx="2239">
                  <c:v>20.614371584913911</c:v>
                </c:pt>
                <c:pt idx="2240">
                  <c:v>20.625738462864792</c:v>
                </c:pt>
                <c:pt idx="2241">
                  <c:v>20.637056001828814</c:v>
                </c:pt>
                <c:pt idx="2242">
                  <c:v>20.648341611123378</c:v>
                </c:pt>
                <c:pt idx="2243">
                  <c:v>20.659612663470128</c:v>
                </c:pt>
                <c:pt idx="2244">
                  <c:v>20.670843212243327</c:v>
                </c:pt>
                <c:pt idx="2245">
                  <c:v>20.68203332097168</c:v>
                </c:pt>
                <c:pt idx="2246">
                  <c:v>20.693200348170187</c:v>
                </c:pt>
                <c:pt idx="2247">
                  <c:v>20.704327043520955</c:v>
                </c:pt>
                <c:pt idx="2248">
                  <c:v>20.715422108388889</c:v>
                </c:pt>
                <c:pt idx="2249">
                  <c:v>20.726494226149089</c:v>
                </c:pt>
                <c:pt idx="2250">
                  <c:v>20.737526172360198</c:v>
                </c:pt>
                <c:pt idx="2251">
                  <c:v>20.748526634318143</c:v>
                </c:pt>
                <c:pt idx="2252">
                  <c:v>20.759495660274435</c:v>
                </c:pt>
                <c:pt idx="2253">
                  <c:v>20.770424681306622</c:v>
                </c:pt>
                <c:pt idx="2254">
                  <c:v>20.78132237075981</c:v>
                </c:pt>
                <c:pt idx="2255">
                  <c:v>20.792205992736889</c:v>
                </c:pt>
                <c:pt idx="2256">
                  <c:v>20.803041152673003</c:v>
                </c:pt>
                <c:pt idx="2257">
                  <c:v>20.813836523047311</c:v>
                </c:pt>
                <c:pt idx="2258">
                  <c:v>20.824609354398401</c:v>
                </c:pt>
                <c:pt idx="2259">
                  <c:v>20.83535108924719</c:v>
                </c:pt>
                <c:pt idx="2260">
                  <c:v>20.84605318685173</c:v>
                </c:pt>
                <c:pt idx="2261">
                  <c:v>20.856724288749199</c:v>
                </c:pt>
                <c:pt idx="2262">
                  <c:v>20.867355862065633</c:v>
                </c:pt>
                <c:pt idx="2263">
                  <c:v>20.877965113901936</c:v>
                </c:pt>
                <c:pt idx="2264">
                  <c:v>20.888543506749063</c:v>
                </c:pt>
                <c:pt idx="2265">
                  <c:v>20.899073953257194</c:v>
                </c:pt>
                <c:pt idx="2266">
                  <c:v>20.909590771517689</c:v>
                </c:pt>
                <c:pt idx="2267">
                  <c:v>20.920068307441536</c:v>
                </c:pt>
                <c:pt idx="2268">
                  <c:v>20.930506617729137</c:v>
                </c:pt>
                <c:pt idx="2269">
                  <c:v>20.940914308651074</c:v>
                </c:pt>
                <c:pt idx="2270">
                  <c:v>20.951282878282289</c:v>
                </c:pt>
                <c:pt idx="2271">
                  <c:v>20.961638007886066</c:v>
                </c:pt>
                <c:pt idx="2272">
                  <c:v>20.971945565593039</c:v>
                </c:pt>
                <c:pt idx="2273">
                  <c:v>20.982222686333632</c:v>
                </c:pt>
                <c:pt idx="2274">
                  <c:v>20.992452353439162</c:v>
                </c:pt>
                <c:pt idx="2275">
                  <c:v>21.002668737016055</c:v>
                </c:pt>
                <c:pt idx="2276">
                  <c:v>21.012846290075689</c:v>
                </c:pt>
                <c:pt idx="2277">
                  <c:v>21.022993584803427</c:v>
                </c:pt>
                <c:pt idx="2278">
                  <c:v>21.033093635115687</c:v>
                </c:pt>
                <c:pt idx="2279">
                  <c:v>21.043172036941503</c:v>
                </c:pt>
                <c:pt idx="2280">
                  <c:v>21.053220313935189</c:v>
                </c:pt>
                <c:pt idx="2281">
                  <c:v>21.063230005083089</c:v>
                </c:pt>
                <c:pt idx="2282">
                  <c:v>21.073209661818154</c:v>
                </c:pt>
                <c:pt idx="2283">
                  <c:v>21.083150830342689</c:v>
                </c:pt>
                <c:pt idx="2284">
                  <c:v>21.093053562898831</c:v>
                </c:pt>
                <c:pt idx="2285">
                  <c:v>21.102934885858275</c:v>
                </c:pt>
                <c:pt idx="2286">
                  <c:v>21.112786344774129</c:v>
                </c:pt>
                <c:pt idx="2287">
                  <c:v>21.122591020473127</c:v>
                </c:pt>
                <c:pt idx="2288">
                  <c:v>21.13237440318634</c:v>
                </c:pt>
                <c:pt idx="2289">
                  <c:v>21.142119577012426</c:v>
                </c:pt>
                <c:pt idx="2290">
                  <c:v>21.151826592628314</c:v>
                </c:pt>
                <c:pt idx="2291">
                  <c:v>21.161503965215591</c:v>
                </c:pt>
                <c:pt idx="2292">
                  <c:v>21.171151733836659</c:v>
                </c:pt>
                <c:pt idx="2293">
                  <c:v>21.180753022456535</c:v>
                </c:pt>
                <c:pt idx="2294">
                  <c:v>21.190333253062409</c:v>
                </c:pt>
                <c:pt idx="2295">
                  <c:v>21.199875552808567</c:v>
                </c:pt>
                <c:pt idx="2296">
                  <c:v>21.209396863924873</c:v>
                </c:pt>
                <c:pt idx="2297">
                  <c:v>21.218871884757693</c:v>
                </c:pt>
                <c:pt idx="2298">
                  <c:v>21.228317553454787</c:v>
                </c:pt>
                <c:pt idx="2299">
                  <c:v>21.237725471819271</c:v>
                </c:pt>
                <c:pt idx="2300">
                  <c:v>21.247095687935087</c:v>
                </c:pt>
                <c:pt idx="2301">
                  <c:v>21.256445107068274</c:v>
                </c:pt>
                <c:pt idx="2302">
                  <c:v>21.265748480012089</c:v>
                </c:pt>
                <c:pt idx="2303">
                  <c:v>21.275022708043789</c:v>
                </c:pt>
                <c:pt idx="2304">
                  <c:v>21.284267827739189</c:v>
                </c:pt>
                <c:pt idx="2305">
                  <c:v>21.293475460747793</c:v>
                </c:pt>
                <c:pt idx="2306">
                  <c:v>21.302654064952293</c:v>
                </c:pt>
                <c:pt idx="2307">
                  <c:v>21.31178686064959</c:v>
                </c:pt>
                <c:pt idx="2308">
                  <c:v>21.320899117499735</c:v>
                </c:pt>
                <c:pt idx="2309">
                  <c:v>21.329974058798598</c:v>
                </c:pt>
                <c:pt idx="2310">
                  <c:v>21.339011730163786</c:v>
                </c:pt>
                <c:pt idx="2311">
                  <c:v>21.348020571198589</c:v>
                </c:pt>
                <c:pt idx="2312">
                  <c:v>21.357000616907104</c:v>
                </c:pt>
                <c:pt idx="2313">
                  <c:v>21.365935127049131</c:v>
                </c:pt>
                <c:pt idx="2314">
                  <c:v>21.374840924696482</c:v>
                </c:pt>
                <c:pt idx="2315">
                  <c:v>21.383709663367185</c:v>
                </c:pt>
                <c:pt idx="2316">
                  <c:v>21.392549764802126</c:v>
                </c:pt>
                <c:pt idx="2317">
                  <c:v>21.401352888727558</c:v>
                </c:pt>
                <c:pt idx="2318">
                  <c:v>21.410127449863822</c:v>
                </c:pt>
                <c:pt idx="2319">
                  <c:v>21.418865114090394</c:v>
                </c:pt>
                <c:pt idx="2320">
                  <c:v>21.427565924626755</c:v>
                </c:pt>
                <c:pt idx="2321">
                  <c:v>21.436238285762084</c:v>
                </c:pt>
                <c:pt idx="2322">
                  <c:v>21.444873872475529</c:v>
                </c:pt>
                <c:pt idx="2323">
                  <c:v>21.453481082198</c:v>
                </c:pt>
                <c:pt idx="2324">
                  <c:v>21.462043244179529</c:v>
                </c:pt>
                <c:pt idx="2325">
                  <c:v>21.470577107126189</c:v>
                </c:pt>
                <c:pt idx="2326">
                  <c:v>21.479074357934319</c:v>
                </c:pt>
                <c:pt idx="2327">
                  <c:v>21.487543380473131</c:v>
                </c:pt>
                <c:pt idx="2328">
                  <c:v>21.495975867536199</c:v>
                </c:pt>
                <c:pt idx="2329">
                  <c:v>21.50438019632859</c:v>
                </c:pt>
                <c:pt idx="2330">
                  <c:v>21.512739732496026</c:v>
                </c:pt>
                <c:pt idx="2331">
                  <c:v>21.521062855861413</c:v>
                </c:pt>
                <c:pt idx="2332">
                  <c:v>21.529366260554433</c:v>
                </c:pt>
                <c:pt idx="2333">
                  <c:v>21.537633320847728</c:v>
                </c:pt>
                <c:pt idx="2334">
                  <c:v>21.545855755972731</c:v>
                </c:pt>
                <c:pt idx="2335">
                  <c:v>21.554050250302385</c:v>
                </c:pt>
                <c:pt idx="2336">
                  <c:v>21.562216834344149</c:v>
                </c:pt>
                <c:pt idx="2337">
                  <c:v>21.570338914870749</c:v>
                </c:pt>
                <c:pt idx="2338">
                  <c:v>21.578424848733849</c:v>
                </c:pt>
                <c:pt idx="2339">
                  <c:v>21.586482980655472</c:v>
                </c:pt>
                <c:pt idx="2340">
                  <c:v>21.594513340432414</c:v>
                </c:pt>
                <c:pt idx="2341">
                  <c:v>21.602507657707026</c:v>
                </c:pt>
                <c:pt idx="2342">
                  <c:v>21.61045767362215</c:v>
                </c:pt>
                <c:pt idx="2343">
                  <c:v>21.618380023287294</c:v>
                </c:pt>
                <c:pt idx="2344">
                  <c:v>21.626266444477732</c:v>
                </c:pt>
                <c:pt idx="2345">
                  <c:v>21.634125263213626</c:v>
                </c:pt>
                <c:pt idx="2346">
                  <c:v>21.641939937055604</c:v>
                </c:pt>
                <c:pt idx="2347">
                  <c:v>21.649727077212408</c:v>
                </c:pt>
                <c:pt idx="2348">
                  <c:v>21.657478432151891</c:v>
                </c:pt>
                <c:pt idx="2349">
                  <c:v>21.665202315722844</c:v>
                </c:pt>
                <c:pt idx="2350">
                  <c:v>21.672882207331789</c:v>
                </c:pt>
                <c:pt idx="2351">
                  <c:v>21.680526423191122</c:v>
                </c:pt>
                <c:pt idx="2352">
                  <c:v>21.688143268152562</c:v>
                </c:pt>
                <c:pt idx="2353">
                  <c:v>21.695732769789529</c:v>
                </c:pt>
                <c:pt idx="2354">
                  <c:v>21.703270165583302</c:v>
                </c:pt>
                <c:pt idx="2355">
                  <c:v>21.710780289134796</c:v>
                </c:pt>
                <c:pt idx="2356">
                  <c:v>21.718263167499241</c:v>
                </c:pt>
                <c:pt idx="2357">
                  <c:v>21.725702317195676</c:v>
                </c:pt>
                <c:pt idx="2358">
                  <c:v>21.733106033611289</c:v>
                </c:pt>
                <c:pt idx="2359">
                  <c:v>21.74048260118159</c:v>
                </c:pt>
                <c:pt idx="2360">
                  <c:v>21.747832046317289</c:v>
                </c:pt>
                <c:pt idx="2361">
                  <c:v>21.755137906152687</c:v>
                </c:pt>
                <c:pt idx="2362">
                  <c:v>21.762408464529102</c:v>
                </c:pt>
                <c:pt idx="2363">
                  <c:v>21.769651994563002</c:v>
                </c:pt>
                <c:pt idx="2364">
                  <c:v>21.776843811778889</c:v>
                </c:pt>
                <c:pt idx="2365">
                  <c:v>21.784025135916366</c:v>
                </c:pt>
                <c:pt idx="2366">
                  <c:v>21.791154818949678</c:v>
                </c:pt>
                <c:pt idx="2367">
                  <c:v>21.798249367322423</c:v>
                </c:pt>
                <c:pt idx="2368">
                  <c:v>21.805317040293009</c:v>
                </c:pt>
                <c:pt idx="2369">
                  <c:v>21.812349638821651</c:v>
                </c:pt>
                <c:pt idx="2370">
                  <c:v>21.819347195276332</c:v>
                </c:pt>
                <c:pt idx="2371">
                  <c:v>21.826301522822323</c:v>
                </c:pt>
                <c:pt idx="2372">
                  <c:v>21.833237310416131</c:v>
                </c:pt>
                <c:pt idx="2373">
                  <c:v>21.840129932822876</c:v>
                </c:pt>
                <c:pt idx="2374">
                  <c:v>21.84699585219699</c:v>
                </c:pt>
                <c:pt idx="2375">
                  <c:v>21.853818674266531</c:v>
                </c:pt>
                <c:pt idx="2376">
                  <c:v>21.860606644240427</c:v>
                </c:pt>
                <c:pt idx="2377">
                  <c:v>21.867359793080638</c:v>
                </c:pt>
                <c:pt idx="2378">
                  <c:v>21.874078151551753</c:v>
                </c:pt>
                <c:pt idx="2379">
                  <c:v>21.880761750221129</c:v>
                </c:pt>
                <c:pt idx="2380">
                  <c:v>21.887418816634597</c:v>
                </c:pt>
                <c:pt idx="2381">
                  <c:v>21.89404117908283</c:v>
                </c:pt>
                <c:pt idx="2382">
                  <c:v>21.90062067511715</c:v>
                </c:pt>
                <c:pt idx="2383">
                  <c:v>21.9071655316977</c:v>
                </c:pt>
                <c:pt idx="2384">
                  <c:v>21.913683966251249</c:v>
                </c:pt>
                <c:pt idx="2385">
                  <c:v>21.920159630218887</c:v>
                </c:pt>
                <c:pt idx="2386">
                  <c:v>21.926608926201027</c:v>
                </c:pt>
                <c:pt idx="2387">
                  <c:v>21.933023695428929</c:v>
                </c:pt>
                <c:pt idx="2388">
                  <c:v>21.939395788069604</c:v>
                </c:pt>
                <c:pt idx="2389">
                  <c:v>21.945733416005787</c:v>
                </c:pt>
                <c:pt idx="2390">
                  <c:v>21.952044781921085</c:v>
                </c:pt>
                <c:pt idx="2391">
                  <c:v>21.958313563406726</c:v>
                </c:pt>
                <c:pt idx="2392">
                  <c:v>21.964547965002726</c:v>
                </c:pt>
                <c:pt idx="2393">
                  <c:v>21.970748014602886</c:v>
                </c:pt>
                <c:pt idx="2394">
                  <c:v>21.976913739915453</c:v>
                </c:pt>
                <c:pt idx="2395">
                  <c:v>21.983045168463686</c:v>
                </c:pt>
                <c:pt idx="2396">
                  <c:v>21.989150488704102</c:v>
                </c:pt>
                <c:pt idx="2397">
                  <c:v>21.995205244440452</c:v>
                </c:pt>
                <c:pt idx="2398">
                  <c:v>22.001233945997626</c:v>
                </c:pt>
                <c:pt idx="2399">
                  <c:v>22.007244768532285</c:v>
                </c:pt>
                <c:pt idx="2400">
                  <c:v>22.013196962848998</c:v>
                </c:pt>
                <c:pt idx="2401">
                  <c:v>22.019123176451327</c:v>
                </c:pt>
                <c:pt idx="2402">
                  <c:v>22.025015280847587</c:v>
                </c:pt>
                <c:pt idx="2403">
                  <c:v>22.030865155678267</c:v>
                </c:pt>
                <c:pt idx="2404">
                  <c:v>22.036689121735922</c:v>
                </c:pt>
                <c:pt idx="2405">
                  <c:v>22.042479056245629</c:v>
                </c:pt>
                <c:pt idx="2406">
                  <c:v>22.048226844408259</c:v>
                </c:pt>
                <c:pt idx="2407">
                  <c:v>22.053940655925484</c:v>
                </c:pt>
                <c:pt idx="2408">
                  <c:v>22.05961237959762</c:v>
                </c:pt>
                <c:pt idx="2409">
                  <c:v>22.06526644941605</c:v>
                </c:pt>
                <c:pt idx="2410">
                  <c:v>22.07087848114794</c:v>
                </c:pt>
                <c:pt idx="2411">
                  <c:v>22.076464766195535</c:v>
                </c:pt>
                <c:pt idx="2412">
                  <c:v>22.082000937672191</c:v>
                </c:pt>
                <c:pt idx="2413">
                  <c:v>22.08751141117887</c:v>
                </c:pt>
                <c:pt idx="2414">
                  <c:v>22.092979955702926</c:v>
                </c:pt>
                <c:pt idx="2415">
                  <c:v>22.09841472363615</c:v>
                </c:pt>
                <c:pt idx="2416">
                  <c:v>22.103815738694866</c:v>
                </c:pt>
                <c:pt idx="2417">
                  <c:v>22.109191143434707</c:v>
                </c:pt>
                <c:pt idx="2418">
                  <c:v>22.114524721350289</c:v>
                </c:pt>
                <c:pt idx="2419">
                  <c:v>22.119816501227003</c:v>
                </c:pt>
                <c:pt idx="2420">
                  <c:v>22.125082738542989</c:v>
                </c:pt>
                <c:pt idx="2421">
                  <c:v>22.130315339015954</c:v>
                </c:pt>
                <c:pt idx="2422">
                  <c:v>22.135498105663352</c:v>
                </c:pt>
                <c:pt idx="2423">
                  <c:v>22.140655395928604</c:v>
                </c:pt>
                <c:pt idx="2424">
                  <c:v>22.145779120490833</c:v>
                </c:pt>
                <c:pt idx="2425">
                  <c:v>22.150877406010473</c:v>
                </c:pt>
                <c:pt idx="2426">
                  <c:v>22.155925960989595</c:v>
                </c:pt>
                <c:pt idx="2427">
                  <c:v>22.160949120754065</c:v>
                </c:pt>
                <c:pt idx="2428">
                  <c:v>22.165930703204264</c:v>
                </c:pt>
                <c:pt idx="2429">
                  <c:v>22.17087883254689</c:v>
                </c:pt>
                <c:pt idx="2430">
                  <c:v>22.175793530083681</c:v>
                </c:pt>
                <c:pt idx="2431">
                  <c:v>22.180666722795227</c:v>
                </c:pt>
                <c:pt idx="2432">
                  <c:v>22.185514621654352</c:v>
                </c:pt>
                <c:pt idx="2433">
                  <c:v>22.190321060810131</c:v>
                </c:pt>
                <c:pt idx="2434">
                  <c:v>22.19509415503703</c:v>
                </c:pt>
                <c:pt idx="2435">
                  <c:v>22.19983392479029</c:v>
                </c:pt>
                <c:pt idx="2436">
                  <c:v>22.204532304465776</c:v>
                </c:pt>
                <c:pt idx="2437">
                  <c:v>22.209205487610635</c:v>
                </c:pt>
                <c:pt idx="2438">
                  <c:v>22.213829241305234</c:v>
                </c:pt>
                <c:pt idx="2439">
                  <c:v>22.21843591928414</c:v>
                </c:pt>
                <c:pt idx="2440">
                  <c:v>22.222993213590616</c:v>
                </c:pt>
                <c:pt idx="2441">
                  <c:v>22.227525386979089</c:v>
                </c:pt>
                <c:pt idx="2442">
                  <c:v>22.232024377657986</c:v>
                </c:pt>
                <c:pt idx="2443">
                  <c:v>22.236474055035778</c:v>
                </c:pt>
                <c:pt idx="2444">
                  <c:v>22.240906740638327</c:v>
                </c:pt>
                <c:pt idx="2445">
                  <c:v>22.245290156818118</c:v>
                </c:pt>
                <c:pt idx="2446">
                  <c:v>22.249632401583735</c:v>
                </c:pt>
                <c:pt idx="2447">
                  <c:v>22.253965773250968</c:v>
                </c:pt>
                <c:pt idx="2448">
                  <c:v>22.258241872554901</c:v>
                </c:pt>
                <c:pt idx="2449">
                  <c:v>22.262484928609172</c:v>
                </c:pt>
                <c:pt idx="2450">
                  <c:v>22.266703023834289</c:v>
                </c:pt>
                <c:pt idx="2451">
                  <c:v>22.270871982626296</c:v>
                </c:pt>
                <c:pt idx="2452">
                  <c:v>22.275024077644229</c:v>
                </c:pt>
                <c:pt idx="2453">
                  <c:v>22.279127077088372</c:v>
                </c:pt>
                <c:pt idx="2454">
                  <c:v>22.283197124326726</c:v>
                </c:pt>
                <c:pt idx="2455">
                  <c:v>22.287234236513644</c:v>
                </c:pt>
                <c:pt idx="2456">
                  <c:v>22.291230374609189</c:v>
                </c:pt>
                <c:pt idx="2457">
                  <c:v>22.295201668913627</c:v>
                </c:pt>
                <c:pt idx="2458">
                  <c:v>22.299132025377073</c:v>
                </c:pt>
                <c:pt idx="2459">
                  <c:v>22.303029516559189</c:v>
                </c:pt>
                <c:pt idx="2460">
                  <c:v>22.306894158826221</c:v>
                </c:pt>
                <c:pt idx="2461">
                  <c:v>22.310717919028892</c:v>
                </c:pt>
                <c:pt idx="2462">
                  <c:v>22.314508865198995</c:v>
                </c:pt>
                <c:pt idx="2463">
                  <c:v>22.318258966435845</c:v>
                </c:pt>
                <c:pt idx="2464">
                  <c:v>22.321976287805811</c:v>
                </c:pt>
                <c:pt idx="2465">
                  <c:v>22.32566084486173</c:v>
                </c:pt>
                <c:pt idx="2466">
                  <c:v>22.329312653009652</c:v>
                </c:pt>
                <c:pt idx="2467">
                  <c:v>22.332931727507631</c:v>
                </c:pt>
                <c:pt idx="2468">
                  <c:v>22.336502002373038</c:v>
                </c:pt>
                <c:pt idx="2469">
                  <c:v>22.340047617849518</c:v>
                </c:pt>
                <c:pt idx="2470">
                  <c:v>22.343560546950282</c:v>
                </c:pt>
                <c:pt idx="2471">
                  <c:v>22.347032767360929</c:v>
                </c:pt>
                <c:pt idx="2472">
                  <c:v>22.350472332877889</c:v>
                </c:pt>
                <c:pt idx="2473">
                  <c:v>22.353871223194794</c:v>
                </c:pt>
                <c:pt idx="2474">
                  <c:v>22.357237489399161</c:v>
                </c:pt>
                <c:pt idx="2475">
                  <c:v>22.360579177818817</c:v>
                </c:pt>
                <c:pt idx="2476">
                  <c:v>22.363864174075214</c:v>
                </c:pt>
                <c:pt idx="2477">
                  <c:v>22.367132652424289</c:v>
                </c:pt>
                <c:pt idx="2478">
                  <c:v>22.370352503742588</c:v>
                </c:pt>
                <c:pt idx="2479">
                  <c:v>22.373547831724235</c:v>
                </c:pt>
                <c:pt idx="2480">
                  <c:v>22.376702592662038</c:v>
                </c:pt>
                <c:pt idx="2481">
                  <c:v>22.379824828623715</c:v>
                </c:pt>
                <c:pt idx="2482">
                  <c:v>22.382914552530089</c:v>
                </c:pt>
                <c:pt idx="2483">
                  <c:v>22.385963753467536</c:v>
                </c:pt>
                <c:pt idx="2484">
                  <c:v>22.38897244715038</c:v>
                </c:pt>
                <c:pt idx="2485">
                  <c:v>22.391948670737506</c:v>
                </c:pt>
                <c:pt idx="2486">
                  <c:v>22.39489243651683</c:v>
                </c:pt>
                <c:pt idx="2487">
                  <c:v>22.397803756635795</c:v>
                </c:pt>
                <c:pt idx="2488">
                  <c:v>22.400674624406491</c:v>
                </c:pt>
                <c:pt idx="2489">
                  <c:v>22.403521090052379</c:v>
                </c:pt>
                <c:pt idx="2490">
                  <c:v>22.406311095291567</c:v>
                </c:pt>
                <c:pt idx="2491">
                  <c:v>22.409084739376596</c:v>
                </c:pt>
                <c:pt idx="2492">
                  <c:v>22.411817983343926</c:v>
                </c:pt>
                <c:pt idx="2493">
                  <c:v>22.414502827214992</c:v>
                </c:pt>
                <c:pt idx="2494">
                  <c:v>22.417171339908641</c:v>
                </c:pt>
                <c:pt idx="2495">
                  <c:v>22.419799490348723</c:v>
                </c:pt>
                <c:pt idx="2496">
                  <c:v>22.422387292001655</c:v>
                </c:pt>
                <c:pt idx="2497">
                  <c:v>22.424942768588227</c:v>
                </c:pt>
                <c:pt idx="2498">
                  <c:v>22.427457920980853</c:v>
                </c:pt>
                <c:pt idx="2499">
                  <c:v>22.429940770823631</c:v>
                </c:pt>
                <c:pt idx="2500">
                  <c:v>22.432391328294091</c:v>
                </c:pt>
                <c:pt idx="2501">
                  <c:v>22.434809603432008</c:v>
                </c:pt>
                <c:pt idx="2502">
                  <c:v>22.437187599823027</c:v>
                </c:pt>
                <c:pt idx="2503">
                  <c:v>22.439525329615545</c:v>
                </c:pt>
                <c:pt idx="2504">
                  <c:v>22.441838814244054</c:v>
                </c:pt>
                <c:pt idx="2505">
                  <c:v>22.444104048895657</c:v>
                </c:pt>
                <c:pt idx="2506">
                  <c:v>22.446345057104729</c:v>
                </c:pt>
                <c:pt idx="2507">
                  <c:v>22.448537838325592</c:v>
                </c:pt>
                <c:pt idx="2508">
                  <c:v>22.450706411217826</c:v>
                </c:pt>
                <c:pt idx="2509">
                  <c:v>22.452834780384219</c:v>
                </c:pt>
                <c:pt idx="2510">
                  <c:v>22.454930956990221</c:v>
                </c:pt>
                <c:pt idx="2511">
                  <c:v>22.456994949587127</c:v>
                </c:pt>
                <c:pt idx="2512">
                  <c:v>22.45901076871359</c:v>
                </c:pt>
                <c:pt idx="2513">
                  <c:v>22.46099442322069</c:v>
                </c:pt>
                <c:pt idx="2514">
                  <c:v>22.462953918802732</c:v>
                </c:pt>
                <c:pt idx="2515">
                  <c:v>22.464873267537087</c:v>
                </c:pt>
                <c:pt idx="2516">
                  <c:v>22.466752479182489</c:v>
                </c:pt>
                <c:pt idx="2517">
                  <c:v>22.468599558996754</c:v>
                </c:pt>
                <c:pt idx="2518">
                  <c:v>22.470414514495527</c:v>
                </c:pt>
                <c:pt idx="2519">
                  <c:v>22.472189358567924</c:v>
                </c:pt>
                <c:pt idx="2520">
                  <c:v>22.473924100227229</c:v>
                </c:pt>
                <c:pt idx="2521">
                  <c:v>22.475626741614974</c:v>
                </c:pt>
                <c:pt idx="2522">
                  <c:v>22.477297289649826</c:v>
                </c:pt>
                <c:pt idx="2523">
                  <c:v>22.478927758897097</c:v>
                </c:pt>
                <c:pt idx="2524">
                  <c:v>22.480526149310577</c:v>
                </c:pt>
                <c:pt idx="2525">
                  <c:v>22.48209246737909</c:v>
                </c:pt>
                <c:pt idx="2526">
                  <c:v>22.483618728820289</c:v>
                </c:pt>
                <c:pt idx="2527">
                  <c:v>22.485104941368686</c:v>
                </c:pt>
                <c:pt idx="2528">
                  <c:v>22.486559102206186</c:v>
                </c:pt>
                <c:pt idx="2529">
                  <c:v>22.487989206397689</c:v>
                </c:pt>
                <c:pt idx="2530">
                  <c:v>22.489371292200229</c:v>
                </c:pt>
                <c:pt idx="2531">
                  <c:v>22.490729332754903</c:v>
                </c:pt>
                <c:pt idx="2532">
                  <c:v>22.492039368792689</c:v>
                </c:pt>
                <c:pt idx="2533">
                  <c:v>22.493309395643589</c:v>
                </c:pt>
                <c:pt idx="2534">
                  <c:v>22.494563380608497</c:v>
                </c:pt>
                <c:pt idx="2535">
                  <c:v>22.495761393509589</c:v>
                </c:pt>
                <c:pt idx="2536">
                  <c:v>22.496943373624969</c:v>
                </c:pt>
                <c:pt idx="2537">
                  <c:v>22.49806939451322</c:v>
                </c:pt>
                <c:pt idx="2538">
                  <c:v>22.499179391177588</c:v>
                </c:pt>
                <c:pt idx="2539">
                  <c:v>22.50023344067008</c:v>
                </c:pt>
                <c:pt idx="2540">
                  <c:v>22.501271473962785</c:v>
                </c:pt>
                <c:pt idx="2541">
                  <c:v>22.502269540086189</c:v>
                </c:pt>
                <c:pt idx="2542">
                  <c:v>22.503219660042227</c:v>
                </c:pt>
                <c:pt idx="2543">
                  <c:v>22.504153774519228</c:v>
                </c:pt>
                <c:pt idx="2544">
                  <c:v>22.505031968280544</c:v>
                </c:pt>
                <c:pt idx="2545">
                  <c:v>22.505886180132819</c:v>
                </c:pt>
                <c:pt idx="2546">
                  <c:v>22.506708429798095</c:v>
                </c:pt>
                <c:pt idx="2547">
                  <c:v>22.507490737993528</c:v>
                </c:pt>
                <c:pt idx="2548">
                  <c:v>22.508233108667589</c:v>
                </c:pt>
                <c:pt idx="2549">
                  <c:v>22.508943527684636</c:v>
                </c:pt>
                <c:pt idx="2550">
                  <c:v>22.509621997912799</c:v>
                </c:pt>
                <c:pt idx="2551">
                  <c:v>22.510252558742827</c:v>
                </c:pt>
                <c:pt idx="2552">
                  <c:v>22.510859158421965</c:v>
                </c:pt>
                <c:pt idx="2553">
                  <c:v>22.511433817508287</c:v>
                </c:pt>
                <c:pt idx="2554">
                  <c:v>22.511968557222261</c:v>
                </c:pt>
                <c:pt idx="2555">
                  <c:v>22.512463380260289</c:v>
                </c:pt>
                <c:pt idx="2556">
                  <c:v>22.51292626989737</c:v>
                </c:pt>
                <c:pt idx="2557">
                  <c:v>22.513341266728887</c:v>
                </c:pt>
                <c:pt idx="2558">
                  <c:v>22.513740295304856</c:v>
                </c:pt>
                <c:pt idx="2559">
                  <c:v>22.514091434906131</c:v>
                </c:pt>
                <c:pt idx="2560">
                  <c:v>22.51441862849812</c:v>
                </c:pt>
                <c:pt idx="2561">
                  <c:v>22.514697936534329</c:v>
                </c:pt>
                <c:pt idx="2562">
                  <c:v>22.514953301007637</c:v>
                </c:pt>
                <c:pt idx="2563">
                  <c:v>22.515160782620143</c:v>
                </c:pt>
                <c:pt idx="2564">
                  <c:v>22.515344322535789</c:v>
                </c:pt>
                <c:pt idx="2565">
                  <c:v>22.515487961480531</c:v>
                </c:pt>
                <c:pt idx="2566">
                  <c:v>22.515591700178092</c:v>
                </c:pt>
                <c:pt idx="2567">
                  <c:v>22.515663519010992</c:v>
                </c:pt>
                <c:pt idx="2568">
                  <c:v>22.51570341826876</c:v>
                </c:pt>
                <c:pt idx="2569">
                  <c:v>22.51570341826876</c:v>
                </c:pt>
                <c:pt idx="2570">
                  <c:v>22.515663519010992</c:v>
                </c:pt>
                <c:pt idx="2571">
                  <c:v>22.515591700178092</c:v>
                </c:pt>
                <c:pt idx="2572">
                  <c:v>22.515487961480531</c:v>
                </c:pt>
                <c:pt idx="2573">
                  <c:v>22.515344322535789</c:v>
                </c:pt>
                <c:pt idx="2574">
                  <c:v>22.515160782620143</c:v>
                </c:pt>
                <c:pt idx="2575">
                  <c:v>22.514953301007637</c:v>
                </c:pt>
                <c:pt idx="2576">
                  <c:v>22.514697936534329</c:v>
                </c:pt>
                <c:pt idx="2577">
                  <c:v>22.51441862849812</c:v>
                </c:pt>
                <c:pt idx="2578">
                  <c:v>22.514091434906131</c:v>
                </c:pt>
                <c:pt idx="2579">
                  <c:v>22.513740295304856</c:v>
                </c:pt>
                <c:pt idx="2580">
                  <c:v>22.513341266728887</c:v>
                </c:pt>
                <c:pt idx="2581">
                  <c:v>22.51292626989737</c:v>
                </c:pt>
                <c:pt idx="2582">
                  <c:v>22.512463380260289</c:v>
                </c:pt>
                <c:pt idx="2583">
                  <c:v>22.511968557222261</c:v>
                </c:pt>
                <c:pt idx="2584">
                  <c:v>22.511433817508287</c:v>
                </c:pt>
                <c:pt idx="2585">
                  <c:v>22.510859158421965</c:v>
                </c:pt>
                <c:pt idx="2586">
                  <c:v>22.510252558742827</c:v>
                </c:pt>
                <c:pt idx="2587">
                  <c:v>22.509621997912799</c:v>
                </c:pt>
                <c:pt idx="2588">
                  <c:v>22.508943527684636</c:v>
                </c:pt>
                <c:pt idx="2589">
                  <c:v>22.508233108667589</c:v>
                </c:pt>
                <c:pt idx="2590">
                  <c:v>22.507490737993528</c:v>
                </c:pt>
                <c:pt idx="2591">
                  <c:v>22.506708429798095</c:v>
                </c:pt>
                <c:pt idx="2592">
                  <c:v>22.505886180132819</c:v>
                </c:pt>
                <c:pt idx="2593">
                  <c:v>22.505031968280544</c:v>
                </c:pt>
                <c:pt idx="2594">
                  <c:v>22.504153774519228</c:v>
                </c:pt>
                <c:pt idx="2595">
                  <c:v>22.503219660042227</c:v>
                </c:pt>
                <c:pt idx="2596">
                  <c:v>22.502269540086189</c:v>
                </c:pt>
                <c:pt idx="2597">
                  <c:v>22.501271473962785</c:v>
                </c:pt>
                <c:pt idx="2598">
                  <c:v>22.50023344067008</c:v>
                </c:pt>
                <c:pt idx="2599">
                  <c:v>22.499179391177588</c:v>
                </c:pt>
                <c:pt idx="2600">
                  <c:v>22.49806939451322</c:v>
                </c:pt>
                <c:pt idx="2601">
                  <c:v>22.496943373624969</c:v>
                </c:pt>
                <c:pt idx="2602">
                  <c:v>22.495761393509589</c:v>
                </c:pt>
                <c:pt idx="2603">
                  <c:v>22.494563380608497</c:v>
                </c:pt>
                <c:pt idx="2604">
                  <c:v>22.493309395643589</c:v>
                </c:pt>
                <c:pt idx="2605">
                  <c:v>22.492039368792689</c:v>
                </c:pt>
                <c:pt idx="2606">
                  <c:v>22.490729332754903</c:v>
                </c:pt>
                <c:pt idx="2607">
                  <c:v>22.489371292200229</c:v>
                </c:pt>
                <c:pt idx="2608">
                  <c:v>22.487989206397689</c:v>
                </c:pt>
                <c:pt idx="2609">
                  <c:v>22.486559102206186</c:v>
                </c:pt>
                <c:pt idx="2610">
                  <c:v>22.485104941368686</c:v>
                </c:pt>
                <c:pt idx="2611">
                  <c:v>22.483618728820289</c:v>
                </c:pt>
                <c:pt idx="2612">
                  <c:v>22.48209246737909</c:v>
                </c:pt>
                <c:pt idx="2613">
                  <c:v>22.480526149310577</c:v>
                </c:pt>
                <c:pt idx="2614">
                  <c:v>22.478927758897097</c:v>
                </c:pt>
                <c:pt idx="2615">
                  <c:v>22.477297289649826</c:v>
                </c:pt>
                <c:pt idx="2616">
                  <c:v>22.475626741614974</c:v>
                </c:pt>
                <c:pt idx="2617">
                  <c:v>22.473924100227229</c:v>
                </c:pt>
                <c:pt idx="2618">
                  <c:v>22.472189358567924</c:v>
                </c:pt>
                <c:pt idx="2619">
                  <c:v>22.470414514495527</c:v>
                </c:pt>
                <c:pt idx="2620">
                  <c:v>22.468599558996754</c:v>
                </c:pt>
                <c:pt idx="2621">
                  <c:v>22.466752479182489</c:v>
                </c:pt>
                <c:pt idx="2622">
                  <c:v>22.464873267537087</c:v>
                </c:pt>
                <c:pt idx="2623">
                  <c:v>22.462953918802732</c:v>
                </c:pt>
                <c:pt idx="2624">
                  <c:v>22.46099442322069</c:v>
                </c:pt>
                <c:pt idx="2625">
                  <c:v>22.45901076871359</c:v>
                </c:pt>
                <c:pt idx="2626">
                  <c:v>22.456994949587127</c:v>
                </c:pt>
                <c:pt idx="2627">
                  <c:v>22.454930956990221</c:v>
                </c:pt>
                <c:pt idx="2628">
                  <c:v>22.452834780384219</c:v>
                </c:pt>
                <c:pt idx="2629">
                  <c:v>22.450706411217826</c:v>
                </c:pt>
                <c:pt idx="2630">
                  <c:v>22.448537838325592</c:v>
                </c:pt>
                <c:pt idx="2631">
                  <c:v>22.446345057104729</c:v>
                </c:pt>
                <c:pt idx="2632">
                  <c:v>22.444104048895657</c:v>
                </c:pt>
                <c:pt idx="2633">
                  <c:v>22.441838814244054</c:v>
                </c:pt>
                <c:pt idx="2634">
                  <c:v>22.439525329615545</c:v>
                </c:pt>
                <c:pt idx="2635">
                  <c:v>22.437187599823027</c:v>
                </c:pt>
                <c:pt idx="2636">
                  <c:v>22.434809603432008</c:v>
                </c:pt>
                <c:pt idx="2637">
                  <c:v>22.432391328294091</c:v>
                </c:pt>
                <c:pt idx="2638">
                  <c:v>22.429940770823631</c:v>
                </c:pt>
                <c:pt idx="2639">
                  <c:v>22.427457920980853</c:v>
                </c:pt>
                <c:pt idx="2640">
                  <c:v>22.424942768588227</c:v>
                </c:pt>
                <c:pt idx="2641">
                  <c:v>22.422387292001655</c:v>
                </c:pt>
                <c:pt idx="2642">
                  <c:v>22.468599558996754</c:v>
                </c:pt>
                <c:pt idx="2643">
                  <c:v>22.466752479182489</c:v>
                </c:pt>
                <c:pt idx="2644">
                  <c:v>22.464873267537087</c:v>
                </c:pt>
                <c:pt idx="2645">
                  <c:v>22.462953918802732</c:v>
                </c:pt>
                <c:pt idx="2646">
                  <c:v>22.46099442322069</c:v>
                </c:pt>
                <c:pt idx="2647">
                  <c:v>22.45901076871359</c:v>
                </c:pt>
                <c:pt idx="2648">
                  <c:v>22.456994949587127</c:v>
                </c:pt>
                <c:pt idx="2649">
                  <c:v>22.454930956990221</c:v>
                </c:pt>
                <c:pt idx="2650">
                  <c:v>22.452834780384219</c:v>
                </c:pt>
                <c:pt idx="2651">
                  <c:v>22.450706411217826</c:v>
                </c:pt>
                <c:pt idx="2652">
                  <c:v>22.448537838325592</c:v>
                </c:pt>
                <c:pt idx="2653">
                  <c:v>22.446345057104729</c:v>
                </c:pt>
                <c:pt idx="2654">
                  <c:v>22.444104048895657</c:v>
                </c:pt>
                <c:pt idx="2655">
                  <c:v>22.441838814244054</c:v>
                </c:pt>
                <c:pt idx="2656">
                  <c:v>22.439525329615545</c:v>
                </c:pt>
                <c:pt idx="2657">
                  <c:v>22.437187599823027</c:v>
                </c:pt>
                <c:pt idx="2658">
                  <c:v>22.434809603432008</c:v>
                </c:pt>
                <c:pt idx="2659">
                  <c:v>22.432391328294091</c:v>
                </c:pt>
                <c:pt idx="2660">
                  <c:v>22.429940770823631</c:v>
                </c:pt>
                <c:pt idx="2661">
                  <c:v>22.427457920980853</c:v>
                </c:pt>
                <c:pt idx="2662">
                  <c:v>22.424942768588227</c:v>
                </c:pt>
                <c:pt idx="2663">
                  <c:v>22.422387292001655</c:v>
                </c:pt>
                <c:pt idx="2664">
                  <c:v>22.419799490348723</c:v>
                </c:pt>
                <c:pt idx="2665">
                  <c:v>22.417171339908641</c:v>
                </c:pt>
                <c:pt idx="2666">
                  <c:v>22.414502827214992</c:v>
                </c:pt>
                <c:pt idx="2667">
                  <c:v>22.411817983343926</c:v>
                </c:pt>
                <c:pt idx="2668">
                  <c:v>22.409084739376596</c:v>
                </c:pt>
                <c:pt idx="2669">
                  <c:v>22.406311095291567</c:v>
                </c:pt>
                <c:pt idx="2670">
                  <c:v>22.403521090052379</c:v>
                </c:pt>
                <c:pt idx="2671">
                  <c:v>22.400674624406491</c:v>
                </c:pt>
                <c:pt idx="2672">
                  <c:v>22.397803756635795</c:v>
                </c:pt>
                <c:pt idx="2673">
                  <c:v>22.39489243651683</c:v>
                </c:pt>
                <c:pt idx="2674">
                  <c:v>22.391948670737506</c:v>
                </c:pt>
                <c:pt idx="2675">
                  <c:v>22.38897244715038</c:v>
                </c:pt>
                <c:pt idx="2676">
                  <c:v>22.385963753467536</c:v>
                </c:pt>
                <c:pt idx="2677">
                  <c:v>22.382914552530089</c:v>
                </c:pt>
                <c:pt idx="2678">
                  <c:v>22.379824828623715</c:v>
                </c:pt>
                <c:pt idx="2679">
                  <c:v>22.376702592662038</c:v>
                </c:pt>
                <c:pt idx="2680">
                  <c:v>22.373547831724235</c:v>
                </c:pt>
                <c:pt idx="2681">
                  <c:v>22.370352503742588</c:v>
                </c:pt>
                <c:pt idx="2682">
                  <c:v>22.367132652424289</c:v>
                </c:pt>
                <c:pt idx="2683">
                  <c:v>22.363864174075214</c:v>
                </c:pt>
                <c:pt idx="2684">
                  <c:v>22.360579177818817</c:v>
                </c:pt>
                <c:pt idx="2685">
                  <c:v>22.357237489399161</c:v>
                </c:pt>
                <c:pt idx="2686">
                  <c:v>22.353871223194794</c:v>
                </c:pt>
                <c:pt idx="2687">
                  <c:v>22.350472332877889</c:v>
                </c:pt>
                <c:pt idx="2688">
                  <c:v>22.347032767360929</c:v>
                </c:pt>
                <c:pt idx="2689">
                  <c:v>22.343560546950282</c:v>
                </c:pt>
                <c:pt idx="2690">
                  <c:v>22.340047617849518</c:v>
                </c:pt>
                <c:pt idx="2691">
                  <c:v>22.336502002373038</c:v>
                </c:pt>
                <c:pt idx="2692">
                  <c:v>22.332931727507631</c:v>
                </c:pt>
                <c:pt idx="2693">
                  <c:v>22.329312653009652</c:v>
                </c:pt>
                <c:pt idx="2694">
                  <c:v>22.325668889114986</c:v>
                </c:pt>
                <c:pt idx="2695">
                  <c:v>22.321976287805811</c:v>
                </c:pt>
                <c:pt idx="2696">
                  <c:v>22.318258966435845</c:v>
                </c:pt>
                <c:pt idx="2697">
                  <c:v>22.314508865198995</c:v>
                </c:pt>
                <c:pt idx="2698">
                  <c:v>22.310717919028892</c:v>
                </c:pt>
                <c:pt idx="2699">
                  <c:v>22.306894158826221</c:v>
                </c:pt>
                <c:pt idx="2700">
                  <c:v>22.303029516559189</c:v>
                </c:pt>
                <c:pt idx="2701">
                  <c:v>22.299132025377073</c:v>
                </c:pt>
                <c:pt idx="2702">
                  <c:v>22.295201668913627</c:v>
                </c:pt>
                <c:pt idx="2703">
                  <c:v>22.291230374609189</c:v>
                </c:pt>
                <c:pt idx="2704">
                  <c:v>22.287234236513644</c:v>
                </c:pt>
                <c:pt idx="2705">
                  <c:v>22.283197124326726</c:v>
                </c:pt>
                <c:pt idx="2706">
                  <c:v>22.279127077088372</c:v>
                </c:pt>
                <c:pt idx="2707">
                  <c:v>22.275024077644229</c:v>
                </c:pt>
                <c:pt idx="2708">
                  <c:v>22.270871982626296</c:v>
                </c:pt>
                <c:pt idx="2709">
                  <c:v>22.266703023834289</c:v>
                </c:pt>
                <c:pt idx="2710">
                  <c:v>22.262484928609172</c:v>
                </c:pt>
                <c:pt idx="2711">
                  <c:v>22.258241872554901</c:v>
                </c:pt>
                <c:pt idx="2712">
                  <c:v>22.253965773250968</c:v>
                </c:pt>
                <c:pt idx="2713">
                  <c:v>22.249648542256953</c:v>
                </c:pt>
                <c:pt idx="2714">
                  <c:v>22.245290156818118</c:v>
                </c:pt>
                <c:pt idx="2715">
                  <c:v>22.240906740638327</c:v>
                </c:pt>
                <c:pt idx="2716">
                  <c:v>22.236474055035778</c:v>
                </c:pt>
                <c:pt idx="2717">
                  <c:v>22.232024377657986</c:v>
                </c:pt>
                <c:pt idx="2718">
                  <c:v>22.227525386979089</c:v>
                </c:pt>
                <c:pt idx="2719">
                  <c:v>22.222993213590616</c:v>
                </c:pt>
                <c:pt idx="2720">
                  <c:v>22.21843591928414</c:v>
                </c:pt>
                <c:pt idx="2721">
                  <c:v>22.213829241305234</c:v>
                </c:pt>
                <c:pt idx="2722">
                  <c:v>22.209205487610635</c:v>
                </c:pt>
                <c:pt idx="2723">
                  <c:v>22.204532304465776</c:v>
                </c:pt>
                <c:pt idx="2724">
                  <c:v>22.19983392479029</c:v>
                </c:pt>
                <c:pt idx="2725">
                  <c:v>22.19509415503703</c:v>
                </c:pt>
                <c:pt idx="2726">
                  <c:v>22.190321060810131</c:v>
                </c:pt>
                <c:pt idx="2727">
                  <c:v>22.185514621654352</c:v>
                </c:pt>
                <c:pt idx="2728">
                  <c:v>22.180666722795227</c:v>
                </c:pt>
                <c:pt idx="2729">
                  <c:v>22.175793530083681</c:v>
                </c:pt>
                <c:pt idx="2730">
                  <c:v>22.17087883254689</c:v>
                </c:pt>
                <c:pt idx="2731">
                  <c:v>22.165930703204264</c:v>
                </c:pt>
                <c:pt idx="2732">
                  <c:v>22.160949120754065</c:v>
                </c:pt>
                <c:pt idx="2733">
                  <c:v>22.155925960989595</c:v>
                </c:pt>
                <c:pt idx="2734">
                  <c:v>22.150877406010473</c:v>
                </c:pt>
                <c:pt idx="2735">
                  <c:v>22.145779120490833</c:v>
                </c:pt>
                <c:pt idx="2736">
                  <c:v>22.140655395928604</c:v>
                </c:pt>
                <c:pt idx="2737">
                  <c:v>22.135498105663352</c:v>
                </c:pt>
                <c:pt idx="2738">
                  <c:v>22.130315339015954</c:v>
                </c:pt>
                <c:pt idx="2739">
                  <c:v>22.125082738542989</c:v>
                </c:pt>
                <c:pt idx="2740">
                  <c:v>22.119816501227003</c:v>
                </c:pt>
                <c:pt idx="2741">
                  <c:v>22.114524721350289</c:v>
                </c:pt>
                <c:pt idx="2742">
                  <c:v>22.109191143434707</c:v>
                </c:pt>
                <c:pt idx="2743">
                  <c:v>22.103815738694866</c:v>
                </c:pt>
                <c:pt idx="2744">
                  <c:v>22.09841472363615</c:v>
                </c:pt>
                <c:pt idx="2745">
                  <c:v>22.092979955702926</c:v>
                </c:pt>
                <c:pt idx="2746">
                  <c:v>22.08751141117887</c:v>
                </c:pt>
                <c:pt idx="2747">
                  <c:v>22.082000937672191</c:v>
                </c:pt>
                <c:pt idx="2748">
                  <c:v>22.076464766195535</c:v>
                </c:pt>
                <c:pt idx="2749">
                  <c:v>22.07087848114794</c:v>
                </c:pt>
                <c:pt idx="2750">
                  <c:v>22.06526644941605</c:v>
                </c:pt>
                <c:pt idx="2751">
                  <c:v>22.059628652277652</c:v>
                </c:pt>
                <c:pt idx="2752">
                  <c:v>22.053940655925484</c:v>
                </c:pt>
                <c:pt idx="2753">
                  <c:v>22.048226844408259</c:v>
                </c:pt>
                <c:pt idx="2754">
                  <c:v>22.042479056245629</c:v>
                </c:pt>
                <c:pt idx="2755">
                  <c:v>22.036689121735922</c:v>
                </c:pt>
                <c:pt idx="2756">
                  <c:v>22.030865155678267</c:v>
                </c:pt>
                <c:pt idx="2757">
                  <c:v>22.025015280847587</c:v>
                </c:pt>
                <c:pt idx="2758">
                  <c:v>22.019123176451327</c:v>
                </c:pt>
                <c:pt idx="2759">
                  <c:v>22.013196962848998</c:v>
                </c:pt>
                <c:pt idx="2760">
                  <c:v>22.007244768532285</c:v>
                </c:pt>
                <c:pt idx="2761">
                  <c:v>22.001250259703827</c:v>
                </c:pt>
                <c:pt idx="2762">
                  <c:v>21.995221562396129</c:v>
                </c:pt>
                <c:pt idx="2763">
                  <c:v>21.989150488704102</c:v>
                </c:pt>
                <c:pt idx="2764">
                  <c:v>21.983061494998108</c:v>
                </c:pt>
                <c:pt idx="2765">
                  <c:v>21.976913739915453</c:v>
                </c:pt>
                <c:pt idx="2766">
                  <c:v>21.970756182214213</c:v>
                </c:pt>
                <c:pt idx="2767">
                  <c:v>21.964547965002726</c:v>
                </c:pt>
                <c:pt idx="2768">
                  <c:v>21.958313563406726</c:v>
                </c:pt>
                <c:pt idx="2769">
                  <c:v>21.952044781921085</c:v>
                </c:pt>
                <c:pt idx="2770">
                  <c:v>21.945733416005787</c:v>
                </c:pt>
                <c:pt idx="2771">
                  <c:v>21.939395788069604</c:v>
                </c:pt>
                <c:pt idx="2772">
                  <c:v>21.933023695428929</c:v>
                </c:pt>
                <c:pt idx="2773">
                  <c:v>21.926608926201027</c:v>
                </c:pt>
                <c:pt idx="2774">
                  <c:v>21.920167815747789</c:v>
                </c:pt>
                <c:pt idx="2775">
                  <c:v>21.913683966251249</c:v>
                </c:pt>
                <c:pt idx="2776">
                  <c:v>21.907173721842735</c:v>
                </c:pt>
                <c:pt idx="2777">
                  <c:v>21.90062067511715</c:v>
                </c:pt>
                <c:pt idx="2778">
                  <c:v>21.89404117908283</c:v>
                </c:pt>
                <c:pt idx="2779">
                  <c:v>21.887418816634597</c:v>
                </c:pt>
                <c:pt idx="2780">
                  <c:v>21.880778149302408</c:v>
                </c:pt>
                <c:pt idx="2781">
                  <c:v>21.874078151551753</c:v>
                </c:pt>
                <c:pt idx="2782">
                  <c:v>21.867359793080638</c:v>
                </c:pt>
                <c:pt idx="2783">
                  <c:v>21.860606644240427</c:v>
                </c:pt>
                <c:pt idx="2784">
                  <c:v>21.853818674266531</c:v>
                </c:pt>
                <c:pt idx="2785">
                  <c:v>21.84699585219699</c:v>
                </c:pt>
                <c:pt idx="2786">
                  <c:v>21.840138146871592</c:v>
                </c:pt>
                <c:pt idx="2787">
                  <c:v>21.833237310416131</c:v>
                </c:pt>
                <c:pt idx="2788">
                  <c:v>21.826317960815832</c:v>
                </c:pt>
                <c:pt idx="2789">
                  <c:v>21.819347195276332</c:v>
                </c:pt>
                <c:pt idx="2790">
                  <c:v>21.812349638821651</c:v>
                </c:pt>
                <c:pt idx="2791">
                  <c:v>21.805317040293009</c:v>
                </c:pt>
                <c:pt idx="2792">
                  <c:v>21.798249367322423</c:v>
                </c:pt>
                <c:pt idx="2793">
                  <c:v>21.791154818949678</c:v>
                </c:pt>
                <c:pt idx="2794">
                  <c:v>21.784025135916366</c:v>
                </c:pt>
                <c:pt idx="2795">
                  <c:v>21.77686028528359</c:v>
                </c:pt>
                <c:pt idx="2796">
                  <c:v>21.769651994563002</c:v>
                </c:pt>
                <c:pt idx="2797">
                  <c:v>21.762408464529102</c:v>
                </c:pt>
                <c:pt idx="2798">
                  <c:v>21.755137906152687</c:v>
                </c:pt>
                <c:pt idx="2799">
                  <c:v>21.747832046317289</c:v>
                </c:pt>
                <c:pt idx="2800">
                  <c:v>21.74048260118159</c:v>
                </c:pt>
                <c:pt idx="2801">
                  <c:v>21.733122538658627</c:v>
                </c:pt>
                <c:pt idx="2802">
                  <c:v>21.725702317195676</c:v>
                </c:pt>
                <c:pt idx="2803">
                  <c:v>21.718263167499241</c:v>
                </c:pt>
                <c:pt idx="2804">
                  <c:v>21.710788549735579</c:v>
                </c:pt>
                <c:pt idx="2805">
                  <c:v>21.703270165583302</c:v>
                </c:pt>
                <c:pt idx="2806">
                  <c:v>21.695732769789529</c:v>
                </c:pt>
                <c:pt idx="2807">
                  <c:v>21.688143268152562</c:v>
                </c:pt>
                <c:pt idx="2808">
                  <c:v>21.680526423191122</c:v>
                </c:pt>
                <c:pt idx="2809">
                  <c:v>21.672882207331789</c:v>
                </c:pt>
                <c:pt idx="2810">
                  <c:v>21.665202315722844</c:v>
                </c:pt>
                <c:pt idx="2811">
                  <c:v>21.657478432151891</c:v>
                </c:pt>
                <c:pt idx="2812">
                  <c:v>21.649727077212408</c:v>
                </c:pt>
                <c:pt idx="2813">
                  <c:v>21.641948222664595</c:v>
                </c:pt>
                <c:pt idx="2814">
                  <c:v>21.634125263213626</c:v>
                </c:pt>
                <c:pt idx="2815">
                  <c:v>21.626266444477732</c:v>
                </c:pt>
                <c:pt idx="2816">
                  <c:v>21.618380023287294</c:v>
                </c:pt>
                <c:pt idx="2817">
                  <c:v>21.61045767362215</c:v>
                </c:pt>
                <c:pt idx="2818">
                  <c:v>21.602507657707026</c:v>
                </c:pt>
                <c:pt idx="2819">
                  <c:v>21.594513340432414</c:v>
                </c:pt>
                <c:pt idx="2820">
                  <c:v>21.586482980655472</c:v>
                </c:pt>
                <c:pt idx="2821">
                  <c:v>21.578424848733849</c:v>
                </c:pt>
                <c:pt idx="2822">
                  <c:v>21.570338914870749</c:v>
                </c:pt>
                <c:pt idx="2823">
                  <c:v>21.562216834344149</c:v>
                </c:pt>
                <c:pt idx="2824">
                  <c:v>21.554050250302385</c:v>
                </c:pt>
                <c:pt idx="2825">
                  <c:v>21.545855755972731</c:v>
                </c:pt>
                <c:pt idx="2826">
                  <c:v>21.537633320847728</c:v>
                </c:pt>
                <c:pt idx="2827">
                  <c:v>21.529366260554433</c:v>
                </c:pt>
                <c:pt idx="2828">
                  <c:v>21.521062855861413</c:v>
                </c:pt>
                <c:pt idx="2829">
                  <c:v>21.512739732496026</c:v>
                </c:pt>
                <c:pt idx="2830">
                  <c:v>21.50438019632859</c:v>
                </c:pt>
                <c:pt idx="2831">
                  <c:v>21.495975867536199</c:v>
                </c:pt>
                <c:pt idx="2832">
                  <c:v>21.487543380473131</c:v>
                </c:pt>
                <c:pt idx="2833">
                  <c:v>21.479074357934319</c:v>
                </c:pt>
                <c:pt idx="2834">
                  <c:v>21.470577107126189</c:v>
                </c:pt>
                <c:pt idx="2835">
                  <c:v>21.462043244179529</c:v>
                </c:pt>
                <c:pt idx="2836">
                  <c:v>21.453481082198</c:v>
                </c:pt>
                <c:pt idx="2837">
                  <c:v>21.444873872475529</c:v>
                </c:pt>
                <c:pt idx="2838">
                  <c:v>21.436238285762084</c:v>
                </c:pt>
                <c:pt idx="2839">
                  <c:v>21.427565924626755</c:v>
                </c:pt>
                <c:pt idx="2840">
                  <c:v>21.418865114090394</c:v>
                </c:pt>
                <c:pt idx="2841">
                  <c:v>21.410127449863822</c:v>
                </c:pt>
                <c:pt idx="2842">
                  <c:v>21.401352888727558</c:v>
                </c:pt>
                <c:pt idx="2843">
                  <c:v>21.392549764802126</c:v>
                </c:pt>
                <c:pt idx="2844">
                  <c:v>21.383709663367185</c:v>
                </c:pt>
                <c:pt idx="2845">
                  <c:v>21.374840924696482</c:v>
                </c:pt>
                <c:pt idx="2846">
                  <c:v>21.365935127049131</c:v>
                </c:pt>
                <c:pt idx="2847">
                  <c:v>21.357000616907104</c:v>
                </c:pt>
                <c:pt idx="2848">
                  <c:v>21.348028965445881</c:v>
                </c:pt>
                <c:pt idx="2849">
                  <c:v>21.339020127789343</c:v>
                </c:pt>
                <c:pt idx="2850">
                  <c:v>21.329974058798598</c:v>
                </c:pt>
                <c:pt idx="2851">
                  <c:v>21.320907521926411</c:v>
                </c:pt>
                <c:pt idx="2852">
                  <c:v>21.311803676352131</c:v>
                </c:pt>
                <c:pt idx="2853">
                  <c:v>21.302654064952293</c:v>
                </c:pt>
                <c:pt idx="2854">
                  <c:v>21.293475460747793</c:v>
                </c:pt>
                <c:pt idx="2855">
                  <c:v>21.284267827739189</c:v>
                </c:pt>
                <c:pt idx="2856">
                  <c:v>21.275022708043789</c:v>
                </c:pt>
                <c:pt idx="2857">
                  <c:v>21.265748480012089</c:v>
                </c:pt>
                <c:pt idx="2858">
                  <c:v>21.256445107068274</c:v>
                </c:pt>
                <c:pt idx="2859">
                  <c:v>21.247095687935087</c:v>
                </c:pt>
                <c:pt idx="2860">
                  <c:v>21.237725471819271</c:v>
                </c:pt>
                <c:pt idx="2861">
                  <c:v>21.228317553454787</c:v>
                </c:pt>
                <c:pt idx="2862">
                  <c:v>21.218871884757693</c:v>
                </c:pt>
                <c:pt idx="2863">
                  <c:v>21.209396863924873</c:v>
                </c:pt>
                <c:pt idx="2864">
                  <c:v>21.199875552808567</c:v>
                </c:pt>
                <c:pt idx="2865">
                  <c:v>21.190341706868921</c:v>
                </c:pt>
                <c:pt idx="2866">
                  <c:v>21.180753022456535</c:v>
                </c:pt>
                <c:pt idx="2867">
                  <c:v>21.171151733836659</c:v>
                </c:pt>
                <c:pt idx="2868">
                  <c:v>21.161503965215591</c:v>
                </c:pt>
                <c:pt idx="2869">
                  <c:v>21.151826592628314</c:v>
                </c:pt>
                <c:pt idx="2870">
                  <c:v>21.142119577012426</c:v>
                </c:pt>
                <c:pt idx="2871">
                  <c:v>21.13237440318634</c:v>
                </c:pt>
                <c:pt idx="2872">
                  <c:v>21.122591020473127</c:v>
                </c:pt>
                <c:pt idx="2873">
                  <c:v>21.112786344774129</c:v>
                </c:pt>
                <c:pt idx="2874">
                  <c:v>21.102934885858275</c:v>
                </c:pt>
                <c:pt idx="2875">
                  <c:v>21.093053562898831</c:v>
                </c:pt>
                <c:pt idx="2876">
                  <c:v>21.083150830342689</c:v>
                </c:pt>
                <c:pt idx="2877">
                  <c:v>21.073209661818154</c:v>
                </c:pt>
                <c:pt idx="2878">
                  <c:v>21.063230005083089</c:v>
                </c:pt>
                <c:pt idx="2879">
                  <c:v>21.053220313935189</c:v>
                </c:pt>
                <c:pt idx="2880">
                  <c:v>21.043172036941503</c:v>
                </c:pt>
                <c:pt idx="2881">
                  <c:v>21.033102149224643</c:v>
                </c:pt>
                <c:pt idx="2882">
                  <c:v>21.022993584803427</c:v>
                </c:pt>
                <c:pt idx="2883">
                  <c:v>21.012846290075689</c:v>
                </c:pt>
                <c:pt idx="2884">
                  <c:v>21.002668737016055</c:v>
                </c:pt>
                <c:pt idx="2885">
                  <c:v>20.992452353439162</c:v>
                </c:pt>
                <c:pt idx="2886">
                  <c:v>20.982222686333632</c:v>
                </c:pt>
                <c:pt idx="2887">
                  <c:v>20.971945565593039</c:v>
                </c:pt>
                <c:pt idx="2888">
                  <c:v>20.961638007886066</c:v>
                </c:pt>
                <c:pt idx="2889">
                  <c:v>20.951282878282289</c:v>
                </c:pt>
                <c:pt idx="2890">
                  <c:v>20.940914308651074</c:v>
                </c:pt>
                <c:pt idx="2891">
                  <c:v>20.930506617729137</c:v>
                </c:pt>
                <c:pt idx="2892">
                  <c:v>20.920068307441536</c:v>
                </c:pt>
                <c:pt idx="2893">
                  <c:v>20.909590771517689</c:v>
                </c:pt>
                <c:pt idx="2894">
                  <c:v>20.899091085735687</c:v>
                </c:pt>
                <c:pt idx="2895">
                  <c:v>20.888543506749063</c:v>
                </c:pt>
                <c:pt idx="2896">
                  <c:v>20.877965113901936</c:v>
                </c:pt>
                <c:pt idx="2897">
                  <c:v>20.867355862065633</c:v>
                </c:pt>
                <c:pt idx="2898">
                  <c:v>20.856724288749199</c:v>
                </c:pt>
                <c:pt idx="2899">
                  <c:v>20.84605318685173</c:v>
                </c:pt>
                <c:pt idx="2900">
                  <c:v>20.83535108924719</c:v>
                </c:pt>
                <c:pt idx="2901">
                  <c:v>20.824609354398401</c:v>
                </c:pt>
                <c:pt idx="2902">
                  <c:v>20.8138451228028</c:v>
                </c:pt>
                <c:pt idx="2903">
                  <c:v>20.803041152673003</c:v>
                </c:pt>
                <c:pt idx="2904">
                  <c:v>20.792205992736889</c:v>
                </c:pt>
                <c:pt idx="2905">
                  <c:v>20.781339595983699</c:v>
                </c:pt>
                <c:pt idx="2906">
                  <c:v>20.770424681306622</c:v>
                </c:pt>
                <c:pt idx="2907">
                  <c:v>20.759495660274435</c:v>
                </c:pt>
                <c:pt idx="2908">
                  <c:v>20.748535259943463</c:v>
                </c:pt>
                <c:pt idx="2909">
                  <c:v>20.737526172360198</c:v>
                </c:pt>
                <c:pt idx="2910">
                  <c:v>20.726494226149089</c:v>
                </c:pt>
                <c:pt idx="2911">
                  <c:v>20.715422108388889</c:v>
                </c:pt>
                <c:pt idx="2912">
                  <c:v>20.704327043520955</c:v>
                </c:pt>
                <c:pt idx="2913">
                  <c:v>20.693200348170187</c:v>
                </c:pt>
                <c:pt idx="2914">
                  <c:v>20.68203332097168</c:v>
                </c:pt>
                <c:pt idx="2915">
                  <c:v>20.670843212243327</c:v>
                </c:pt>
                <c:pt idx="2916">
                  <c:v>20.659612663470128</c:v>
                </c:pt>
                <c:pt idx="2917">
                  <c:v>20.648358942391127</c:v>
                </c:pt>
                <c:pt idx="2918">
                  <c:v>20.637056001828814</c:v>
                </c:pt>
                <c:pt idx="2919">
                  <c:v>20.625738462864792</c:v>
                </c:pt>
                <c:pt idx="2920">
                  <c:v>20.614371584913911</c:v>
                </c:pt>
                <c:pt idx="2921">
                  <c:v>20.602990024973625</c:v>
                </c:pt>
                <c:pt idx="2922">
                  <c:v>20.591559005371689</c:v>
                </c:pt>
                <c:pt idx="2923">
                  <c:v>20.580095833069489</c:v>
                </c:pt>
                <c:pt idx="2924">
                  <c:v>20.56861785171531</c:v>
                </c:pt>
                <c:pt idx="2925">
                  <c:v>20.557090227437495</c:v>
                </c:pt>
                <c:pt idx="2926">
                  <c:v>20.545530294060544</c:v>
                </c:pt>
                <c:pt idx="2927">
                  <c:v>20.533946710723029</c:v>
                </c:pt>
                <c:pt idx="2928">
                  <c:v>20.522339438635527</c:v>
                </c:pt>
                <c:pt idx="2929">
                  <c:v>20.510682275057889</c:v>
                </c:pt>
                <c:pt idx="2930">
                  <c:v>20.498992590122086</c:v>
                </c:pt>
                <c:pt idx="2931">
                  <c:v>20.487279060874446</c:v>
                </c:pt>
                <c:pt idx="2932">
                  <c:v>20.475541647663626</c:v>
                </c:pt>
                <c:pt idx="2933">
                  <c:v>20.46375408946561</c:v>
                </c:pt>
                <c:pt idx="2934">
                  <c:v>20.451942538528275</c:v>
                </c:pt>
                <c:pt idx="2935">
                  <c:v>20.440089454364717</c:v>
                </c:pt>
                <c:pt idx="2936">
                  <c:v>20.428221032156969</c:v>
                </c:pt>
                <c:pt idx="2937">
                  <c:v>20.416310966267726</c:v>
                </c:pt>
                <c:pt idx="2938">
                  <c:v>20.404359186376382</c:v>
                </c:pt>
                <c:pt idx="2939">
                  <c:v>20.392391930815119</c:v>
                </c:pt>
                <c:pt idx="2940">
                  <c:v>20.380382849086782</c:v>
                </c:pt>
                <c:pt idx="2941">
                  <c:v>20.368349429028687</c:v>
                </c:pt>
                <c:pt idx="2942">
                  <c:v>20.35628284420838</c:v>
                </c:pt>
                <c:pt idx="2943">
                  <c:v>20.344174248003405</c:v>
                </c:pt>
                <c:pt idx="2944">
                  <c:v>20.332041157220836</c:v>
                </c:pt>
                <c:pt idx="2945">
                  <c:v>20.319874729651058</c:v>
                </c:pt>
                <c:pt idx="2946">
                  <c:v>20.307674907364465</c:v>
                </c:pt>
                <c:pt idx="2947">
                  <c:v>20.295441632133144</c:v>
                </c:pt>
                <c:pt idx="2948">
                  <c:v>20.283183660324614</c:v>
                </c:pt>
                <c:pt idx="2949">
                  <c:v>20.270883308433532</c:v>
                </c:pt>
                <c:pt idx="2950">
                  <c:v>20.258566977433489</c:v>
                </c:pt>
                <c:pt idx="2951">
                  <c:v>20.246199317569335</c:v>
                </c:pt>
                <c:pt idx="2952">
                  <c:v>20.233815580119792</c:v>
                </c:pt>
                <c:pt idx="2953">
                  <c:v>20.22138921412412</c:v>
                </c:pt>
                <c:pt idx="2954">
                  <c:v>20.208928989583562</c:v>
                </c:pt>
                <c:pt idx="2955">
                  <c:v>20.196443697029586</c:v>
                </c:pt>
                <c:pt idx="2956">
                  <c:v>20.183933291295286</c:v>
                </c:pt>
                <c:pt idx="2957">
                  <c:v>20.171380003614331</c:v>
                </c:pt>
                <c:pt idx="2958">
                  <c:v>20.158792623621789</c:v>
                </c:pt>
                <c:pt idx="2959">
                  <c:v>20.146179961796324</c:v>
                </c:pt>
                <c:pt idx="2960">
                  <c:v>20.133541971990187</c:v>
                </c:pt>
                <c:pt idx="2961">
                  <c:v>20.12086084180233</c:v>
                </c:pt>
                <c:pt idx="2962">
                  <c:v>20.10815426920033</c:v>
                </c:pt>
                <c:pt idx="2963">
                  <c:v>20.09540441968009</c:v>
                </c:pt>
                <c:pt idx="2964">
                  <c:v>20.082637911311149</c:v>
                </c:pt>
                <c:pt idx="2965">
                  <c:v>20.069836903643289</c:v>
                </c:pt>
                <c:pt idx="2966">
                  <c:v>20.057001332708943</c:v>
                </c:pt>
                <c:pt idx="2967">
                  <c:v>20.044131134203109</c:v>
                </c:pt>
                <c:pt idx="2968">
                  <c:v>20.031226243480127</c:v>
                </c:pt>
                <c:pt idx="2969">
                  <c:v>20.018304448865788</c:v>
                </c:pt>
                <c:pt idx="2970">
                  <c:v>20.005329989502215</c:v>
                </c:pt>
                <c:pt idx="2971">
                  <c:v>19.99233851751552</c:v>
                </c:pt>
                <c:pt idx="2972">
                  <c:v>19.979321057054893</c:v>
                </c:pt>
                <c:pt idx="2973">
                  <c:v>19.966259660767168</c:v>
                </c:pt>
                <c:pt idx="2974">
                  <c:v>19.953172154424202</c:v>
                </c:pt>
                <c:pt idx="2975">
                  <c:v>19.940049527779085</c:v>
                </c:pt>
                <c:pt idx="2976">
                  <c:v>19.926909645435483</c:v>
                </c:pt>
                <c:pt idx="2977">
                  <c:v>19.913716587490889</c:v>
                </c:pt>
                <c:pt idx="2978">
                  <c:v>19.900506161147426</c:v>
                </c:pt>
                <c:pt idx="2979">
                  <c:v>19.887260366364917</c:v>
                </c:pt>
                <c:pt idx="2980">
                  <c:v>19.873988123412207</c:v>
                </c:pt>
                <c:pt idx="2981">
                  <c:v>19.860671391489433</c:v>
                </c:pt>
                <c:pt idx="2982">
                  <c:v>19.847328084779889</c:v>
                </c:pt>
                <c:pt idx="2983">
                  <c:v>19.83396715732334</c:v>
                </c:pt>
                <c:pt idx="2984">
                  <c:v>19.820552525903889</c:v>
                </c:pt>
                <c:pt idx="2985">
                  <c:v>19.807120156883734</c:v>
                </c:pt>
                <c:pt idx="2986">
                  <c:v>19.793670014865029</c:v>
                </c:pt>
                <c:pt idx="2987">
                  <c:v>19.780165945368989</c:v>
                </c:pt>
                <c:pt idx="2988">
                  <c:v>19.766634948598487</c:v>
                </c:pt>
                <c:pt idx="2989">
                  <c:v>19.753086012306515</c:v>
                </c:pt>
                <c:pt idx="2990">
                  <c:v>19.739482909871679</c:v>
                </c:pt>
                <c:pt idx="2991">
                  <c:v>19.725861747400955</c:v>
                </c:pt>
                <c:pt idx="2992">
                  <c:v>19.712222488178789</c:v>
                </c:pt>
                <c:pt idx="2993">
                  <c:v>19.698537898361199</c:v>
                </c:pt>
                <c:pt idx="2994">
                  <c:v>19.68482602985533</c:v>
                </c:pt>
                <c:pt idx="2995">
                  <c:v>19.671068671459835</c:v>
                </c:pt>
                <c:pt idx="2996">
                  <c:v>19.657302066404331</c:v>
                </c:pt>
                <c:pt idx="2997">
                  <c:v>19.643489835003589</c:v>
                </c:pt>
                <c:pt idx="2998">
                  <c:v>19.62965007639615</c:v>
                </c:pt>
                <c:pt idx="2999">
                  <c:v>19.615782733810288</c:v>
                </c:pt>
                <c:pt idx="3000">
                  <c:v>19.601887750199623</c:v>
                </c:pt>
                <c:pt idx="3001">
                  <c:v>19.587955953424295</c:v>
                </c:pt>
                <c:pt idx="3002">
                  <c:v>19.573987267146691</c:v>
                </c:pt>
                <c:pt idx="3003">
                  <c:v>19.559999869282731</c:v>
                </c:pt>
                <c:pt idx="3004">
                  <c:v>19.545975453157531</c:v>
                </c:pt>
                <c:pt idx="3005">
                  <c:v>19.531923081255858</c:v>
                </c:pt>
                <c:pt idx="3006">
                  <c:v>19.517833548431252</c:v>
                </c:pt>
                <c:pt idx="3007">
                  <c:v>19.503725081728486</c:v>
                </c:pt>
                <c:pt idx="3008">
                  <c:v>19.489570163708812</c:v>
                </c:pt>
                <c:pt idx="3009">
                  <c:v>19.47538702705479</c:v>
                </c:pt>
                <c:pt idx="3010">
                  <c:v>19.461184783469687</c:v>
                </c:pt>
                <c:pt idx="3011">
                  <c:v>19.446945035202653</c:v>
                </c:pt>
                <c:pt idx="3012">
                  <c:v>19.432676886926942</c:v>
                </c:pt>
                <c:pt idx="3013">
                  <c:v>19.418371086272021</c:v>
                </c:pt>
                <c:pt idx="3014">
                  <c:v>19.404036750122785</c:v>
                </c:pt>
                <c:pt idx="3015">
                  <c:v>19.389683021122519</c:v>
                </c:pt>
                <c:pt idx="3016">
                  <c:v>19.375291435024675</c:v>
                </c:pt>
                <c:pt idx="3017">
                  <c:v>19.360871127303731</c:v>
                </c:pt>
                <c:pt idx="3018">
                  <c:v>19.346422035287667</c:v>
                </c:pt>
                <c:pt idx="3019">
                  <c:v>19.331925634347431</c:v>
                </c:pt>
                <c:pt idx="3020">
                  <c:v>19.31740953363941</c:v>
                </c:pt>
                <c:pt idx="3021">
                  <c:v>19.302873689487228</c:v>
                </c:pt>
                <c:pt idx="3022">
                  <c:v>19.288290305307619</c:v>
                </c:pt>
                <c:pt idx="3023">
                  <c:v>19.273687049338189</c:v>
                </c:pt>
                <c:pt idx="3024">
                  <c:v>19.259054612728221</c:v>
                </c:pt>
                <c:pt idx="3025">
                  <c:v>19.244392930490822</c:v>
                </c:pt>
                <c:pt idx="3026">
                  <c:v>19.229683381249622</c:v>
                </c:pt>
                <c:pt idx="3027">
                  <c:v>19.214962997797535</c:v>
                </c:pt>
                <c:pt idx="3028">
                  <c:v>19.200203879982169</c:v>
                </c:pt>
                <c:pt idx="3029">
                  <c:v>19.185415239443209</c:v>
                </c:pt>
                <c:pt idx="3030">
                  <c:v>19.17059700944839</c:v>
                </c:pt>
                <c:pt idx="3031">
                  <c:v>19.155749122923517</c:v>
                </c:pt>
                <c:pt idx="3032">
                  <c:v>19.140871512451653</c:v>
                </c:pt>
                <c:pt idx="3033">
                  <c:v>19.125964110268143</c:v>
                </c:pt>
                <c:pt idx="3034">
                  <c:v>19.111017514790831</c:v>
                </c:pt>
                <c:pt idx="3035">
                  <c:v>19.096059657964688</c:v>
                </c:pt>
                <c:pt idx="3036">
                  <c:v>19.081053122984091</c:v>
                </c:pt>
                <c:pt idx="3037">
                  <c:v>19.066035216883126</c:v>
                </c:pt>
                <c:pt idx="3038">
                  <c:v>19.050968465600462</c:v>
                </c:pt>
                <c:pt idx="3039">
                  <c:v>19.035880863259695</c:v>
                </c:pt>
                <c:pt idx="3040">
                  <c:v>19.020762984931689</c:v>
                </c:pt>
                <c:pt idx="3041">
                  <c:v>19.005605376685889</c:v>
                </c:pt>
                <c:pt idx="3042">
                  <c:v>18.990436117453452</c:v>
                </c:pt>
                <c:pt idx="3043">
                  <c:v>18.975217588167396</c:v>
                </c:pt>
                <c:pt idx="3044">
                  <c:v>18.959987293738809</c:v>
                </c:pt>
                <c:pt idx="3045">
                  <c:v>18.944707556355176</c:v>
                </c:pt>
                <c:pt idx="3046">
                  <c:v>18.929415938377417</c:v>
                </c:pt>
                <c:pt idx="3047">
                  <c:v>18.914074702813664</c:v>
                </c:pt>
                <c:pt idx="3048">
                  <c:v>18.898721469889399</c:v>
                </c:pt>
                <c:pt idx="3049">
                  <c:v>18.883327884828869</c:v>
                </c:pt>
                <c:pt idx="3050">
                  <c:v>18.86792219916968</c:v>
                </c:pt>
                <c:pt idx="3051">
                  <c:v>18.852466556344627</c:v>
                </c:pt>
                <c:pt idx="3052">
                  <c:v>18.836989229401361</c:v>
                </c:pt>
                <c:pt idx="3053">
                  <c:v>18.821480693933029</c:v>
                </c:pt>
                <c:pt idx="3054">
                  <c:v>18.805940874395667</c:v>
                </c:pt>
                <c:pt idx="3055">
                  <c:v>18.790379181683512</c:v>
                </c:pt>
                <c:pt idx="3056">
                  <c:v>18.774786067793404</c:v>
                </c:pt>
                <c:pt idx="3057">
                  <c:v>18.75915195398564</c:v>
                </c:pt>
                <c:pt idx="3058">
                  <c:v>18.743505269346606</c:v>
                </c:pt>
                <c:pt idx="3059">
                  <c:v>18.727807912798365</c:v>
                </c:pt>
                <c:pt idx="3060">
                  <c:v>18.712088335547527</c:v>
                </c:pt>
                <c:pt idx="3061">
                  <c:v>18.696356015204731</c:v>
                </c:pt>
                <c:pt idx="3062">
                  <c:v>18.680582297784884</c:v>
                </c:pt>
                <c:pt idx="3063">
                  <c:v>18.664767080890034</c:v>
                </c:pt>
                <c:pt idx="3064">
                  <c:v>18.648938930132424</c:v>
                </c:pt>
                <c:pt idx="3065">
                  <c:v>18.633088248475833</c:v>
                </c:pt>
                <c:pt idx="3066">
                  <c:v>18.61718626345829</c:v>
                </c:pt>
                <c:pt idx="3067">
                  <c:v>18.601261586452619</c:v>
                </c:pt>
                <c:pt idx="3068">
                  <c:v>18.585314159964877</c:v>
                </c:pt>
                <c:pt idx="3069">
                  <c:v>18.569334330507754</c:v>
                </c:pt>
                <c:pt idx="3070">
                  <c:v>18.553322016069796</c:v>
                </c:pt>
                <c:pt idx="3071">
                  <c:v>18.537286745910531</c:v>
                </c:pt>
                <c:pt idx="3072">
                  <c:v>18.521209221715413</c:v>
                </c:pt>
                <c:pt idx="3073">
                  <c:v>18.505127847345182</c:v>
                </c:pt>
                <c:pt idx="3074">
                  <c:v>18.488994432173524</c:v>
                </c:pt>
                <c:pt idx="3075">
                  <c:v>18.472847419677286</c:v>
                </c:pt>
                <c:pt idx="3076">
                  <c:v>18.456657817441027</c:v>
                </c:pt>
                <c:pt idx="3077">
                  <c:v>18.44044483677947</c:v>
                </c:pt>
                <c:pt idx="3078">
                  <c:v>18.424198748177471</c:v>
                </c:pt>
                <c:pt idx="3079">
                  <c:v>18.40791946571629</c:v>
                </c:pt>
                <c:pt idx="3080">
                  <c:v>18.391626273367997</c:v>
                </c:pt>
                <c:pt idx="3081">
                  <c:v>18.375290053636</c:v>
                </c:pt>
                <c:pt idx="3082">
                  <c:v>18.35893009798075</c:v>
                </c:pt>
                <c:pt idx="3083">
                  <c:v>18.342546343748914</c:v>
                </c:pt>
                <c:pt idx="3084">
                  <c:v>18.326129009373219</c:v>
                </c:pt>
                <c:pt idx="3085">
                  <c:v>18.309687733314185</c:v>
                </c:pt>
                <c:pt idx="3086">
                  <c:v>18.293212716393789</c:v>
                </c:pt>
                <c:pt idx="3087">
                  <c:v>18.276713613111589</c:v>
                </c:pt>
                <c:pt idx="3088">
                  <c:v>18.260180606546996</c:v>
                </c:pt>
                <c:pt idx="3089">
                  <c:v>18.243623367347091</c:v>
                </c:pt>
                <c:pt idx="3090">
                  <c:v>18.227032060714286</c:v>
                </c:pt>
                <c:pt idx="3091">
                  <c:v>18.210406595309212</c:v>
                </c:pt>
                <c:pt idx="3092">
                  <c:v>18.193756666163786</c:v>
                </c:pt>
                <c:pt idx="3093">
                  <c:v>18.177082206924329</c:v>
                </c:pt>
                <c:pt idx="3094">
                  <c:v>18.160383150895388</c:v>
                </c:pt>
                <c:pt idx="3095">
                  <c:v>18.143649618032029</c:v>
                </c:pt>
                <c:pt idx="3096">
                  <c:v>18.12689133642149</c:v>
                </c:pt>
                <c:pt idx="3097">
                  <c:v>18.110088577086291</c:v>
                </c:pt>
                <c:pt idx="3098">
                  <c:v>18.093280576495289</c:v>
                </c:pt>
                <c:pt idx="3099">
                  <c:v>18.076427926019107</c:v>
                </c:pt>
                <c:pt idx="3100">
                  <c:v>18.0595403605614</c:v>
                </c:pt>
                <c:pt idx="3101">
                  <c:v>18.04264738220283</c:v>
                </c:pt>
                <c:pt idx="3102">
                  <c:v>18.025719349624882</c:v>
                </c:pt>
                <c:pt idx="3103">
                  <c:v>18.008756165787027</c:v>
                </c:pt>
                <c:pt idx="3104">
                  <c:v>17.991767626151287</c:v>
                </c:pt>
                <c:pt idx="3105">
                  <c:v>17.974743757585006</c:v>
                </c:pt>
                <c:pt idx="3106">
                  <c:v>17.957694372657727</c:v>
                </c:pt>
                <c:pt idx="3107">
                  <c:v>17.94061939951418</c:v>
                </c:pt>
                <c:pt idx="3108">
                  <c:v>17.923518765917461</c:v>
                </c:pt>
                <c:pt idx="3109">
                  <c:v>17.906392399243789</c:v>
                </c:pt>
                <c:pt idx="3110">
                  <c:v>17.889220330672462</c:v>
                </c:pt>
                <c:pt idx="3111">
                  <c:v>17.872032302758889</c:v>
                </c:pt>
                <c:pt idx="3112">
                  <c:v>17.854828269372707</c:v>
                </c:pt>
                <c:pt idx="3113">
                  <c:v>17.837578256876231</c:v>
                </c:pt>
                <c:pt idx="3114">
                  <c:v>17.820312089921018</c:v>
                </c:pt>
                <c:pt idx="3115">
                  <c:v>17.802999737940517</c:v>
                </c:pt>
                <c:pt idx="3116">
                  <c:v>17.785671080702528</c:v>
                </c:pt>
                <c:pt idx="3117">
                  <c:v>17.768326070460677</c:v>
                </c:pt>
                <c:pt idx="3118">
                  <c:v>17.75093459061253</c:v>
                </c:pt>
                <c:pt idx="3119">
                  <c:v>17.733526604486126</c:v>
                </c:pt>
                <c:pt idx="3120">
                  <c:v>17.716081979460327</c:v>
                </c:pt>
                <c:pt idx="3121">
                  <c:v>17.698620712183189</c:v>
                </c:pt>
                <c:pt idx="3122">
                  <c:v>17.681112569758593</c:v>
                </c:pt>
                <c:pt idx="3123">
                  <c:v>17.663597699065519</c:v>
                </c:pt>
                <c:pt idx="3124">
                  <c:v>17.646045837454928</c:v>
                </c:pt>
                <c:pt idx="3125">
                  <c:v>17.628456876310956</c:v>
                </c:pt>
                <c:pt idx="3126">
                  <c:v>17.610840806412895</c:v>
                </c:pt>
                <c:pt idx="3127">
                  <c:v>17.593207657110863</c:v>
                </c:pt>
                <c:pt idx="3128">
                  <c:v>17.575547257260983</c:v>
                </c:pt>
                <c:pt idx="3129">
                  <c:v>17.557869655124264</c:v>
                </c:pt>
                <c:pt idx="3130">
                  <c:v>17.540134240751605</c:v>
                </c:pt>
                <c:pt idx="3131">
                  <c:v>17.522391589645814</c:v>
                </c:pt>
                <c:pt idx="3132">
                  <c:v>17.504621359981702</c:v>
                </c:pt>
                <c:pt idx="3133">
                  <c:v>17.486813299180167</c:v>
                </c:pt>
                <c:pt idx="3134">
                  <c:v>17.468987652427789</c:v>
                </c:pt>
                <c:pt idx="3135">
                  <c:v>17.45113417621895</c:v>
                </c:pt>
                <c:pt idx="3136">
                  <c:v>17.433242586279778</c:v>
                </c:pt>
                <c:pt idx="3137">
                  <c:v>17.41533318680472</c:v>
                </c:pt>
                <c:pt idx="3138">
                  <c:v>17.397395702680157</c:v>
                </c:pt>
                <c:pt idx="3139">
                  <c:v>17.379430047881772</c:v>
                </c:pt>
                <c:pt idx="3140">
                  <c:v>17.361436135893229</c:v>
                </c:pt>
                <c:pt idx="3141">
                  <c:v>17.343403628799006</c:v>
                </c:pt>
                <c:pt idx="3142">
                  <c:v>17.325352930537782</c:v>
                </c:pt>
                <c:pt idx="3143">
                  <c:v>17.307283984148171</c:v>
                </c:pt>
                <c:pt idx="3144">
                  <c:v>17.289176168242175</c:v>
                </c:pt>
                <c:pt idx="3145">
                  <c:v>17.271049947570251</c:v>
                </c:pt>
                <c:pt idx="3146">
                  <c:v>17.252884658012295</c:v>
                </c:pt>
                <c:pt idx="3147">
                  <c:v>17.234700805140729</c:v>
                </c:pt>
                <c:pt idx="3148">
                  <c:v>17.216488005935929</c:v>
                </c:pt>
                <c:pt idx="3149">
                  <c:v>17.198256504159989</c:v>
                </c:pt>
                <c:pt idx="3150">
                  <c:v>17.179975203941265</c:v>
                </c:pt>
                <c:pt idx="3151">
                  <c:v>17.161685373655288</c:v>
                </c:pt>
                <c:pt idx="3152">
                  <c:v>17.143376618102362</c:v>
                </c:pt>
                <c:pt idx="3153">
                  <c:v>17.125017743648918</c:v>
                </c:pt>
                <c:pt idx="3154">
                  <c:v>17.106650145729187</c:v>
                </c:pt>
                <c:pt idx="3155">
                  <c:v>17.08825299658319</c:v>
                </c:pt>
                <c:pt idx="3156">
                  <c:v>17.069815791430131</c:v>
                </c:pt>
                <c:pt idx="3157">
                  <c:v>17.051359244568079</c:v>
                </c:pt>
                <c:pt idx="3158">
                  <c:v>17.032872860976767</c:v>
                </c:pt>
                <c:pt idx="3159">
                  <c:v>17.014366987480333</c:v>
                </c:pt>
                <c:pt idx="3160">
                  <c:v>16.995820652036027</c:v>
                </c:pt>
                <c:pt idx="3161">
                  <c:v>16.977254654563428</c:v>
                </c:pt>
                <c:pt idx="3162">
                  <c:v>16.958668930439245</c:v>
                </c:pt>
                <c:pt idx="3163">
                  <c:v>16.940052927117186</c:v>
                </c:pt>
                <c:pt idx="3164">
                  <c:v>16.921417044420195</c:v>
                </c:pt>
                <c:pt idx="3165">
                  <c:v>16.90274019646581</c:v>
                </c:pt>
                <c:pt idx="3166">
                  <c:v>16.884053813349187</c:v>
                </c:pt>
                <c:pt idx="3167">
                  <c:v>16.865315731600813</c:v>
                </c:pt>
                <c:pt idx="3168">
                  <c:v>16.846567958064146</c:v>
                </c:pt>
                <c:pt idx="3169">
                  <c:v>16.827799903790329</c:v>
                </c:pt>
                <c:pt idx="3170">
                  <c:v>16.808990366890928</c:v>
                </c:pt>
                <c:pt idx="3171">
                  <c:v>16.790149788432679</c:v>
                </c:pt>
                <c:pt idx="3172">
                  <c:v>16.771299244841789</c:v>
                </c:pt>
                <c:pt idx="3173">
                  <c:v>16.752417498182229</c:v>
                </c:pt>
                <c:pt idx="3174">
                  <c:v>16.73351505706216</c:v>
                </c:pt>
                <c:pt idx="3175">
                  <c:v>16.714570601366411</c:v>
                </c:pt>
                <c:pt idx="3176">
                  <c:v>16.69561590008281</c:v>
                </c:pt>
                <c:pt idx="3177">
                  <c:v>16.676629620369489</c:v>
                </c:pt>
                <c:pt idx="3178">
                  <c:v>16.65761165523439</c:v>
                </c:pt>
                <c:pt idx="3179">
                  <c:v>16.638572569103889</c:v>
                </c:pt>
                <c:pt idx="3180">
                  <c:v>16.619490921372918</c:v>
                </c:pt>
                <c:pt idx="3181">
                  <c:v>16.600409351060627</c:v>
                </c:pt>
                <c:pt idx="3182">
                  <c:v>16.581285024698623</c:v>
                </c:pt>
                <c:pt idx="3183">
                  <c:v>16.56214995606004</c:v>
                </c:pt>
                <c:pt idx="3184">
                  <c:v>16.542961178728287</c:v>
                </c:pt>
                <c:pt idx="3185">
                  <c:v>16.523761485322826</c:v>
                </c:pt>
                <c:pt idx="3186">
                  <c:v>16.504540080344729</c:v>
                </c:pt>
                <c:pt idx="3187">
                  <c:v>16.485296887799954</c:v>
                </c:pt>
                <c:pt idx="3188">
                  <c:v>16.466010269702814</c:v>
                </c:pt>
                <c:pt idx="3189">
                  <c:v>16.446712454609816</c:v>
                </c:pt>
                <c:pt idx="3190">
                  <c:v>16.427381791110658</c:v>
                </c:pt>
                <c:pt idx="3191">
                  <c:v>16.408039799761923</c:v>
                </c:pt>
                <c:pt idx="3192">
                  <c:v>16.388643118328062</c:v>
                </c:pt>
                <c:pt idx="3193">
                  <c:v>16.369256612112654</c:v>
                </c:pt>
                <c:pt idx="3194">
                  <c:v>16.349826037786567</c:v>
                </c:pt>
                <c:pt idx="3195">
                  <c:v>16.330351240114531</c:v>
                </c:pt>
                <c:pt idx="3196">
                  <c:v>16.310875584799007</c:v>
                </c:pt>
                <c:pt idx="3197">
                  <c:v>16.291355493938635</c:v>
                </c:pt>
                <c:pt idx="3198">
                  <c:v>16.271834433317821</c:v>
                </c:pt>
                <c:pt idx="3199">
                  <c:v>16.252279641319486</c:v>
                </c:pt>
                <c:pt idx="3200">
                  <c:v>16.23269099705459</c:v>
                </c:pt>
                <c:pt idx="3201">
                  <c:v>16.213068378838891</c:v>
                </c:pt>
                <c:pt idx="3202">
                  <c:v>16.193433578739374</c:v>
                </c:pt>
                <c:pt idx="3203">
                  <c:v>16.17376461080919</c:v>
                </c:pt>
                <c:pt idx="3204">
                  <c:v>16.154094301014968</c:v>
                </c:pt>
                <c:pt idx="3205">
                  <c:v>16.134367660792265</c:v>
                </c:pt>
                <c:pt idx="3206">
                  <c:v>16.11462852419319</c:v>
                </c:pt>
                <c:pt idx="3207">
                  <c:v>16.094865821536231</c:v>
                </c:pt>
                <c:pt idx="3208">
                  <c:v>16.075079465854635</c:v>
                </c:pt>
                <c:pt idx="3209">
                  <c:v>16.055269369648748</c:v>
                </c:pt>
                <c:pt idx="3210">
                  <c:v>16.035413320152813</c:v>
                </c:pt>
                <c:pt idx="3211">
                  <c:v>16.015555451532205</c:v>
                </c:pt>
                <c:pt idx="3212">
                  <c:v>15.995662487406674</c:v>
                </c:pt>
                <c:pt idx="3213">
                  <c:v>15.975756502918561</c:v>
                </c:pt>
                <c:pt idx="3214">
                  <c:v>15.955804099873362</c:v>
                </c:pt>
                <c:pt idx="3215">
                  <c:v>15.935838495130389</c:v>
                </c:pt>
                <c:pt idx="3216">
                  <c:v>15.915848494571021</c:v>
                </c:pt>
                <c:pt idx="3217">
                  <c:v>15.895834006106606</c:v>
                </c:pt>
                <c:pt idx="3218">
                  <c:v>15.875783766376166</c:v>
                </c:pt>
                <c:pt idx="3219">
                  <c:v>15.855720009749223</c:v>
                </c:pt>
                <c:pt idx="3220">
                  <c:v>15.835620287115226</c:v>
                </c:pt>
                <c:pt idx="3221">
                  <c:v>15.815518098941824</c:v>
                </c:pt>
                <c:pt idx="3222">
                  <c:v>15.795368529198615</c:v>
                </c:pt>
                <c:pt idx="3223">
                  <c:v>15.775205118782834</c:v>
                </c:pt>
                <c:pt idx="3224">
                  <c:v>15.755005305143122</c:v>
                </c:pt>
                <c:pt idx="3225">
                  <c:v>15.73479148560474</c:v>
                </c:pt>
                <c:pt idx="3226">
                  <c:v>15.714552322596028</c:v>
                </c:pt>
                <c:pt idx="3227">
                  <c:v>15.694287718017428</c:v>
                </c:pt>
                <c:pt idx="3228">
                  <c:v>15.673986262300327</c:v>
                </c:pt>
                <c:pt idx="3229">
                  <c:v>15.653681788593568</c:v>
                </c:pt>
                <c:pt idx="3230">
                  <c:v>15.633340264372498</c:v>
                </c:pt>
                <c:pt idx="3231">
                  <c:v>15.612984253752375</c:v>
                </c:pt>
                <c:pt idx="3232">
                  <c:v>15.592579593620274</c:v>
                </c:pt>
                <c:pt idx="3233">
                  <c:v>15.57217162675809</c:v>
                </c:pt>
                <c:pt idx="3234">
                  <c:v>15.551737542824723</c:v>
                </c:pt>
                <c:pt idx="3235">
                  <c:v>15.531277238683519</c:v>
                </c:pt>
                <c:pt idx="3236">
                  <c:v>15.510790610521514</c:v>
                </c:pt>
                <c:pt idx="3237">
                  <c:v>15.490266112196139</c:v>
                </c:pt>
                <c:pt idx="3238">
                  <c:v>15.469726506994759</c:v>
                </c:pt>
                <c:pt idx="3239">
                  <c:v>15.449160262150111</c:v>
                </c:pt>
                <c:pt idx="3240">
                  <c:v>15.428590243637032</c:v>
                </c:pt>
                <c:pt idx="3241">
                  <c:v>15.407970429043045</c:v>
                </c:pt>
                <c:pt idx="3242">
                  <c:v>15.387335169366516</c:v>
                </c:pt>
                <c:pt idx="3243">
                  <c:v>15.366672869785384</c:v>
                </c:pt>
                <c:pt idx="3244">
                  <c:v>15.345994967624282</c:v>
                </c:pt>
                <c:pt idx="3245">
                  <c:v>15.325301398551181</c:v>
                </c:pt>
                <c:pt idx="3246">
                  <c:v>15.30455736655462</c:v>
                </c:pt>
                <c:pt idx="3247">
                  <c:v>15.283809038226122</c:v>
                </c:pt>
                <c:pt idx="3248">
                  <c:v>15.263033178049804</c:v>
                </c:pt>
                <c:pt idx="3249">
                  <c:v>15.242229673391668</c:v>
                </c:pt>
                <c:pt idx="3250">
                  <c:v>15.221386771998148</c:v>
                </c:pt>
                <c:pt idx="3251">
                  <c:v>15.20055093069695</c:v>
                </c:pt>
                <c:pt idx="3252">
                  <c:v>15.179663824752533</c:v>
                </c:pt>
                <c:pt idx="3253">
                  <c:v>15.158760301935168</c:v>
                </c:pt>
                <c:pt idx="3254">
                  <c:v>15.137851994622698</c:v>
                </c:pt>
                <c:pt idx="3255">
                  <c:v>15.116892011044326</c:v>
                </c:pt>
                <c:pt idx="3256">
                  <c:v>15.09592707148532</c:v>
                </c:pt>
                <c:pt idx="3257">
                  <c:v>15.074933654415505</c:v>
                </c:pt>
                <c:pt idx="3258">
                  <c:v>15.053911640642209</c:v>
                </c:pt>
                <c:pt idx="3259">
                  <c:v>15.032872691531118</c:v>
                </c:pt>
                <c:pt idx="3260">
                  <c:v>15.011816734682382</c:v>
                </c:pt>
                <c:pt idx="3261">
                  <c:v>14.99072006975331</c:v>
                </c:pt>
                <c:pt idx="3262">
                  <c:v>14.969594355770376</c:v>
                </c:pt>
                <c:pt idx="3263">
                  <c:v>14.948463162298669</c:v>
                </c:pt>
                <c:pt idx="3264">
                  <c:v>14.927302738157843</c:v>
                </c:pt>
                <c:pt idx="3265">
                  <c:v>14.906112958808992</c:v>
                </c:pt>
                <c:pt idx="3266">
                  <c:v>14.884905594648076</c:v>
                </c:pt>
                <c:pt idx="3267">
                  <c:v>14.863680569201478</c:v>
                </c:pt>
                <c:pt idx="3268">
                  <c:v>14.842425876409104</c:v>
                </c:pt>
                <c:pt idx="3269">
                  <c:v>14.821153334414738</c:v>
                </c:pt>
                <c:pt idx="3270">
                  <c:v>14.799850902411285</c:v>
                </c:pt>
                <c:pt idx="3271">
                  <c:v>14.778518451090997</c:v>
                </c:pt>
                <c:pt idx="3272">
                  <c:v>14.757167846686878</c:v>
                </c:pt>
                <c:pt idx="3273">
                  <c:v>14.73581102255236</c:v>
                </c:pt>
                <c:pt idx="3274">
                  <c:v>14.714399827067053</c:v>
                </c:pt>
                <c:pt idx="3275">
                  <c:v>14.692982215724777</c:v>
                </c:pt>
                <c:pt idx="3276">
                  <c:v>14.671546093128379</c:v>
                </c:pt>
                <c:pt idx="3277">
                  <c:v>14.6500913768038</c:v>
                </c:pt>
                <c:pt idx="3278">
                  <c:v>14.628593784594496</c:v>
                </c:pt>
                <c:pt idx="3279">
                  <c:v>14.60708947934936</c:v>
                </c:pt>
                <c:pt idx="3280">
                  <c:v>14.585542025502876</c:v>
                </c:pt>
                <c:pt idx="3281">
                  <c:v>14.563999841012889</c:v>
                </c:pt>
                <c:pt idx="3282">
                  <c:v>14.542414266947162</c:v>
                </c:pt>
                <c:pt idx="3283">
                  <c:v>14.520821673239945</c:v>
                </c:pt>
                <c:pt idx="3284">
                  <c:v>14.499197615734667</c:v>
                </c:pt>
                <c:pt idx="3285">
                  <c:v>14.477554176462307</c:v>
                </c:pt>
                <c:pt idx="3286">
                  <c:v>14.455879026144068</c:v>
                </c:pt>
                <c:pt idx="3287">
                  <c:v>14.434172021869419</c:v>
                </c:pt>
                <c:pt idx="3288">
                  <c:v>14.41245757386795</c:v>
                </c:pt>
                <c:pt idx="3289">
                  <c:v>14.390723350793952</c:v>
                </c:pt>
                <c:pt idx="3290">
                  <c:v>14.368956948209329</c:v>
                </c:pt>
                <c:pt idx="3291">
                  <c:v>14.347182883163606</c:v>
                </c:pt>
                <c:pt idx="3292">
                  <c:v>14.32537641802285</c:v>
                </c:pt>
                <c:pt idx="3293">
                  <c:v>14.303537404547077</c:v>
                </c:pt>
                <c:pt idx="3294">
                  <c:v>14.281690467664518</c:v>
                </c:pt>
                <c:pt idx="3295">
                  <c:v>14.259823162801098</c:v>
                </c:pt>
                <c:pt idx="3296">
                  <c:v>14.237922970450789</c:v>
                </c:pt>
                <c:pt idx="3297">
                  <c:v>14.216002181761118</c:v>
                </c:pt>
                <c:pt idx="3298">
                  <c:v>14.194048238032657</c:v>
                </c:pt>
                <c:pt idx="3299">
                  <c:v>14.172085947059276</c:v>
                </c:pt>
                <c:pt idx="3300">
                  <c:v>14.150102767597119</c:v>
                </c:pt>
                <c:pt idx="3301">
                  <c:v>14.128086081870368</c:v>
                </c:pt>
                <c:pt idx="3302">
                  <c:v>14.106060809315515</c:v>
                </c:pt>
                <c:pt idx="3303">
                  <c:v>14.08401434980305</c:v>
                </c:pt>
                <c:pt idx="3304">
                  <c:v>14.06193402571135</c:v>
                </c:pt>
                <c:pt idx="3305">
                  <c:v>14.039844869465041</c:v>
                </c:pt>
                <c:pt idx="3306">
                  <c:v>14.017708990090398</c:v>
                </c:pt>
                <c:pt idx="3307">
                  <c:v>13.995576707758589</c:v>
                </c:pt>
                <c:pt idx="3308">
                  <c:v>13.973410071553626</c:v>
                </c:pt>
                <c:pt idx="3309">
                  <c:v>13.951221592204655</c:v>
                </c:pt>
                <c:pt idx="3310">
                  <c:v>13.929011164069301</c:v>
                </c:pt>
                <c:pt idx="3311">
                  <c:v>13.906791394952473</c:v>
                </c:pt>
                <c:pt idx="3312">
                  <c:v>13.884524034973706</c:v>
                </c:pt>
                <c:pt idx="3313">
                  <c:v>13.862247118809117</c:v>
                </c:pt>
                <c:pt idx="3314">
                  <c:v>13.839960597845074</c:v>
                </c:pt>
                <c:pt idx="3315">
                  <c:v>13.817651628515204</c:v>
                </c:pt>
                <c:pt idx="3316">
                  <c:v>13.795307285707077</c:v>
                </c:pt>
                <c:pt idx="3317">
                  <c:v>13.772953067919046</c:v>
                </c:pt>
                <c:pt idx="3318">
                  <c:v>13.750576068690412</c:v>
                </c:pt>
                <c:pt idx="3319">
                  <c:v>13.728163298945548</c:v>
                </c:pt>
                <c:pt idx="3320">
                  <c:v>13.705727480240141</c:v>
                </c:pt>
                <c:pt idx="3321">
                  <c:v>13.683281415773719</c:v>
                </c:pt>
                <c:pt idx="3322">
                  <c:v>13.660825052556511</c:v>
                </c:pt>
                <c:pt idx="3323">
                  <c:v>13.638319458439398</c:v>
                </c:pt>
                <c:pt idx="3324">
                  <c:v>13.61580333244075</c:v>
                </c:pt>
                <c:pt idx="3325">
                  <c:v>13.593276619732107</c:v>
                </c:pt>
                <c:pt idx="3326">
                  <c:v>13.570726242162324</c:v>
                </c:pt>
                <c:pt idx="3327">
                  <c:v>13.54813903604702</c:v>
                </c:pt>
                <c:pt idx="3328">
                  <c:v>13.525554013748172</c:v>
                </c:pt>
                <c:pt idx="3329">
                  <c:v>13.502931921244686</c:v>
                </c:pt>
                <c:pt idx="3330">
                  <c:v>13.480285680542085</c:v>
                </c:pt>
                <c:pt idx="3331">
                  <c:v>13.457628298801502</c:v>
                </c:pt>
                <c:pt idx="3332">
                  <c:v>13.434933412946128</c:v>
                </c:pt>
                <c:pt idx="3333">
                  <c:v>13.412240354471821</c:v>
                </c:pt>
                <c:pt idx="3334">
                  <c:v>13.389509541247486</c:v>
                </c:pt>
                <c:pt idx="3335">
                  <c:v>13.366753998583052</c:v>
                </c:pt>
                <c:pt idx="3336">
                  <c:v>13.343986838796216</c:v>
                </c:pt>
                <c:pt idx="3337">
                  <c:v>13.321207999804274</c:v>
                </c:pt>
                <c:pt idx="3338">
                  <c:v>13.29840413440767</c:v>
                </c:pt>
                <c:pt idx="3339">
                  <c:v>13.27556180524255</c:v>
                </c:pt>
                <c:pt idx="3340">
                  <c:v>13.252707472701269</c:v>
                </c:pt>
                <c:pt idx="3341">
                  <c:v>13.229827719762151</c:v>
                </c:pt>
                <c:pt idx="3342">
                  <c:v>13.206949163069</c:v>
                </c:pt>
                <c:pt idx="3343">
                  <c:v>13.184031611595723</c:v>
                </c:pt>
                <c:pt idx="3344">
                  <c:v>13.161088282381538</c:v>
                </c:pt>
                <c:pt idx="3345">
                  <c:v>13.138132482917698</c:v>
                </c:pt>
                <c:pt idx="3346">
                  <c:v>13.11515067822112</c:v>
                </c:pt>
                <c:pt idx="3347">
                  <c:v>13.092156220264124</c:v>
                </c:pt>
                <c:pt idx="3348">
                  <c:v>13.069149039716832</c:v>
                </c:pt>
                <c:pt idx="3349">
                  <c:v>13.046101992751048</c:v>
                </c:pt>
                <c:pt idx="3350">
                  <c:v>13.023055549347674</c:v>
                </c:pt>
                <c:pt idx="3351">
                  <c:v>12.999968956358819</c:v>
                </c:pt>
                <c:pt idx="3352">
                  <c:v>12.976882823388722</c:v>
                </c:pt>
                <c:pt idx="3353">
                  <c:v>12.953742621802176</c:v>
                </c:pt>
                <c:pt idx="3354">
                  <c:v>12.930602685953051</c:v>
                </c:pt>
                <c:pt idx="3355">
                  <c:v>12.907449333560116</c:v>
                </c:pt>
                <c:pt idx="3356">
                  <c:v>12.884268785639618</c:v>
                </c:pt>
                <c:pt idx="3357">
                  <c:v>12.861074622242954</c:v>
                </c:pt>
                <c:pt idx="3358">
                  <c:v>12.837839261381516</c:v>
                </c:pt>
                <c:pt idx="3359">
                  <c:v>12.814590033659124</c:v>
                </c:pt>
                <c:pt idx="3360">
                  <c:v>12.791340662888292</c:v>
                </c:pt>
                <c:pt idx="3361">
                  <c:v>12.768049664299888</c:v>
                </c:pt>
                <c:pt idx="3362">
                  <c:v>12.744744512861256</c:v>
                </c:pt>
                <c:pt idx="3363">
                  <c:v>12.72142512821671</c:v>
                </c:pt>
                <c:pt idx="3364">
                  <c:v>12.698077527711098</c:v>
                </c:pt>
                <c:pt idx="3365">
                  <c:v>12.674715480986741</c:v>
                </c:pt>
                <c:pt idx="3366">
                  <c:v>12.651338905435294</c:v>
                </c:pt>
                <c:pt idx="3367">
                  <c:v>12.627933740170942</c:v>
                </c:pt>
                <c:pt idx="3368">
                  <c:v>12.604499824612844</c:v>
                </c:pt>
                <c:pt idx="3369">
                  <c:v>12.581065054526125</c:v>
                </c:pt>
                <c:pt idx="3370">
                  <c:v>12.557615366651982</c:v>
                </c:pt>
                <c:pt idx="3371">
                  <c:v>12.534108433052218</c:v>
                </c:pt>
                <c:pt idx="3372">
                  <c:v>12.510614465373095</c:v>
                </c:pt>
                <c:pt idx="3373">
                  <c:v>12.487091133532138</c:v>
                </c:pt>
                <c:pt idx="3374">
                  <c:v>12.463552428953356</c:v>
                </c:pt>
                <c:pt idx="3375">
                  <c:v>12.439998261776068</c:v>
                </c:pt>
                <c:pt idx="3376">
                  <c:v>12.416414329504686</c:v>
                </c:pt>
                <c:pt idx="3377">
                  <c:v>12.392814699435348</c:v>
                </c:pt>
                <c:pt idx="3378">
                  <c:v>12.369199279114122</c:v>
                </c:pt>
                <c:pt idx="3379">
                  <c:v>12.345567975322764</c:v>
                </c:pt>
                <c:pt idx="3380">
                  <c:v>12.321906374872071</c:v>
                </c:pt>
                <c:pt idx="3381">
                  <c:v>12.298214301561368</c:v>
                </c:pt>
                <c:pt idx="3382">
                  <c:v>12.274520324902602</c:v>
                </c:pt>
                <c:pt idx="3383">
                  <c:v>12.25079562790885</c:v>
                </c:pt>
                <c:pt idx="3384">
                  <c:v>12.227054459008412</c:v>
                </c:pt>
                <c:pt idx="3385">
                  <c:v>12.203296719447374</c:v>
                </c:pt>
                <c:pt idx="3386">
                  <c:v>12.179536793659478</c:v>
                </c:pt>
                <c:pt idx="3387">
                  <c:v>12.155731129145822</c:v>
                </c:pt>
                <c:pt idx="3388">
                  <c:v>12.131923076687118</c:v>
                </c:pt>
                <c:pt idx="3389">
                  <c:v>12.108083481919998</c:v>
                </c:pt>
                <c:pt idx="3390">
                  <c:v>12.084255946397841</c:v>
                </c:pt>
                <c:pt idx="3391">
                  <c:v>12.060367411713949</c:v>
                </c:pt>
                <c:pt idx="3392">
                  <c:v>12.036476130375732</c:v>
                </c:pt>
                <c:pt idx="3393">
                  <c:v>12.012567399765826</c:v>
                </c:pt>
                <c:pt idx="3394">
                  <c:v>11.988655824032017</c:v>
                </c:pt>
                <c:pt idx="3395">
                  <c:v>11.96469716168111</c:v>
                </c:pt>
                <c:pt idx="3396">
                  <c:v>11.940720667992448</c:v>
                </c:pt>
                <c:pt idx="3397">
                  <c:v>11.916755829999524</c:v>
                </c:pt>
                <c:pt idx="3398">
                  <c:v>11.892743400752133</c:v>
                </c:pt>
                <c:pt idx="3399">
                  <c:v>11.86872766438985</c:v>
                </c:pt>
                <c:pt idx="3400">
                  <c:v>11.844678822115331</c:v>
                </c:pt>
                <c:pt idx="3401">
                  <c:v>11.820626505053404</c:v>
                </c:pt>
                <c:pt idx="3402">
                  <c:v>11.796555740757237</c:v>
                </c:pt>
                <c:pt idx="3403">
                  <c:v>11.772451436005626</c:v>
                </c:pt>
                <c:pt idx="3404">
                  <c:v>11.748343398491276</c:v>
                </c:pt>
                <c:pt idx="3405">
                  <c:v>11.724186486672748</c:v>
                </c:pt>
                <c:pt idx="3406">
                  <c:v>11.700055741992779</c:v>
                </c:pt>
                <c:pt idx="3407">
                  <c:v>11.675875822521679</c:v>
                </c:pt>
                <c:pt idx="3408">
                  <c:v>11.651676683089535</c:v>
                </c:pt>
                <c:pt idx="3409">
                  <c:v>11.627488524139858</c:v>
                </c:pt>
                <c:pt idx="3410">
                  <c:v>11.603265830905471</c:v>
                </c:pt>
                <c:pt idx="3411">
                  <c:v>11.579008385298222</c:v>
                </c:pt>
                <c:pt idx="3412">
                  <c:v>11.554761734136548</c:v>
                </c:pt>
                <c:pt idx="3413">
                  <c:v>11.53048007829037</c:v>
                </c:pt>
                <c:pt idx="3414">
                  <c:v>11.506178513992049</c:v>
                </c:pt>
                <c:pt idx="3415">
                  <c:v>11.481856912159072</c:v>
                </c:pt>
                <c:pt idx="3416">
                  <c:v>11.457515142512039</c:v>
                </c:pt>
                <c:pt idx="3417">
                  <c:v>11.433168489274998</c:v>
                </c:pt>
                <c:pt idx="3418">
                  <c:v>11.408801469008811</c:v>
                </c:pt>
                <c:pt idx="3419">
                  <c:v>11.384413948254616</c:v>
                </c:pt>
                <c:pt idx="3420">
                  <c:v>11.360005792300894</c:v>
                </c:pt>
                <c:pt idx="3421">
                  <c:v>11.335592411822514</c:v>
                </c:pt>
                <c:pt idx="3422">
                  <c:v>11.311142609409854</c:v>
                </c:pt>
                <c:pt idx="3423">
                  <c:v>11.286671760158722</c:v>
                </c:pt>
                <c:pt idx="3424">
                  <c:v>11.262195370839777</c:v>
                </c:pt>
                <c:pt idx="3425">
                  <c:v>11.237713401241686</c:v>
                </c:pt>
                <c:pt idx="3426">
                  <c:v>11.213194382572118</c:v>
                </c:pt>
                <c:pt idx="3427">
                  <c:v>11.188653818064004</c:v>
                </c:pt>
                <c:pt idx="3428">
                  <c:v>11.164107345295365</c:v>
                </c:pt>
                <c:pt idx="3429">
                  <c:v>11.139554921187155</c:v>
                </c:pt>
                <c:pt idx="3430">
                  <c:v>11.114964799838264</c:v>
                </c:pt>
                <c:pt idx="3431">
                  <c:v>11.090352615111467</c:v>
                </c:pt>
                <c:pt idx="3432">
                  <c:v>11.065750058841806</c:v>
                </c:pt>
                <c:pt idx="3433">
                  <c:v>11.041093366348003</c:v>
                </c:pt>
                <c:pt idx="3434">
                  <c:v>11.016446139160875</c:v>
                </c:pt>
                <c:pt idx="3435">
                  <c:v>10.991776382290398</c:v>
                </c:pt>
                <c:pt idx="3436">
                  <c:v>10.96710000329105</c:v>
                </c:pt>
                <c:pt idx="3437">
                  <c:v>10.942400855231774</c:v>
                </c:pt>
                <c:pt idx="3438">
                  <c:v>10.917662646747679</c:v>
                </c:pt>
                <c:pt idx="3439">
                  <c:v>10.892917451063752</c:v>
                </c:pt>
                <c:pt idx="3440">
                  <c:v>10.868165216402074</c:v>
                </c:pt>
                <c:pt idx="3441">
                  <c:v>10.843389647208973</c:v>
                </c:pt>
                <c:pt idx="3442">
                  <c:v>10.818606860537226</c:v>
                </c:pt>
                <c:pt idx="3443">
                  <c:v>10.793800485583811</c:v>
                </c:pt>
                <c:pt idx="3444">
                  <c:v>10.768970356619761</c:v>
                </c:pt>
                <c:pt idx="3445">
                  <c:v>10.744132697825385</c:v>
                </c:pt>
                <c:pt idx="3446">
                  <c:v>10.719271023652366</c:v>
                </c:pt>
                <c:pt idx="3447">
                  <c:v>10.694385163885148</c:v>
                </c:pt>
                <c:pt idx="3448">
                  <c:v>10.669507956382056</c:v>
                </c:pt>
                <c:pt idx="3449">
                  <c:v>10.64458982728085</c:v>
                </c:pt>
                <c:pt idx="3450">
                  <c:v>10.619663650101819</c:v>
                </c:pt>
                <c:pt idx="3451">
                  <c:v>10.594729363962568</c:v>
                </c:pt>
                <c:pt idx="3452">
                  <c:v>10.569753589731878</c:v>
                </c:pt>
                <c:pt idx="3453">
                  <c:v>10.544786124899019</c:v>
                </c:pt>
                <c:pt idx="3454">
                  <c:v>10.519793549096986</c:v>
                </c:pt>
                <c:pt idx="3455">
                  <c:v>10.494775680185848</c:v>
                </c:pt>
                <c:pt idx="3456">
                  <c:v>10.469749150298806</c:v>
                </c:pt>
                <c:pt idx="3457">
                  <c:v>10.44471389308495</c:v>
                </c:pt>
                <c:pt idx="3458">
                  <c:v>10.419636049284735</c:v>
                </c:pt>
                <c:pt idx="3459">
                  <c:v>10.394583055206526</c:v>
                </c:pt>
                <c:pt idx="3460">
                  <c:v>10.36948717650815</c:v>
                </c:pt>
                <c:pt idx="3461">
                  <c:v>10.344365117434501</c:v>
                </c:pt>
                <c:pt idx="3462">
                  <c:v>10.319250801509886</c:v>
                </c:pt>
                <c:pt idx="3463">
                  <c:v>10.294110080152196</c:v>
                </c:pt>
                <c:pt idx="3464">
                  <c:v>10.268959898036153</c:v>
                </c:pt>
                <c:pt idx="3465">
                  <c:v>10.24376581530292</c:v>
                </c:pt>
                <c:pt idx="3466">
                  <c:v>10.218596405798113</c:v>
                </c:pt>
                <c:pt idx="3467">
                  <c:v>10.19338277734389</c:v>
                </c:pt>
                <c:pt idx="3468">
                  <c:v>10.168159218587824</c:v>
                </c:pt>
                <c:pt idx="3469">
                  <c:v>10.142925651323205</c:v>
                </c:pt>
                <c:pt idx="3470">
                  <c:v>10.117664601608578</c:v>
                </c:pt>
                <c:pt idx="3471">
                  <c:v>10.092393298381312</c:v>
                </c:pt>
                <c:pt idx="3472">
                  <c:v>10.067129141670698</c:v>
                </c:pt>
                <c:pt idx="3473">
                  <c:v>10.041819605158391</c:v>
                </c:pt>
                <c:pt idx="3474">
                  <c:v>10.016481912302774</c:v>
                </c:pt>
                <c:pt idx="3475">
                  <c:v>9.9911686849617389</c:v>
                </c:pt>
                <c:pt idx="3476">
                  <c:v>9.9658094738793768</c:v>
                </c:pt>
                <c:pt idx="3477">
                  <c:v>9.9404393295327704</c:v>
                </c:pt>
                <c:pt idx="3478">
                  <c:v>9.9150581638515689</c:v>
                </c:pt>
                <c:pt idx="3479">
                  <c:v>9.8896658878337167</c:v>
                </c:pt>
                <c:pt idx="3480">
                  <c:v>9.8642624115324971</c:v>
                </c:pt>
                <c:pt idx="3481">
                  <c:v>9.8388476440433017</c:v>
                </c:pt>
                <c:pt idx="3482">
                  <c:v>9.8133856360085208</c:v>
                </c:pt>
                <c:pt idx="3483">
                  <c:v>9.787929942325249</c:v>
                </c:pt>
                <c:pt idx="3484">
                  <c:v>9.7624806068588548</c:v>
                </c:pt>
                <c:pt idx="3485">
                  <c:v>9.7369834698456685</c:v>
                </c:pt>
                <c:pt idx="3486">
                  <c:v>9.7114743835984889</c:v>
                </c:pt>
                <c:pt idx="3487">
                  <c:v>9.6859714118828499</c:v>
                </c:pt>
                <c:pt idx="3488">
                  <c:v>9.6604017581113197</c:v>
                </c:pt>
                <c:pt idx="3489">
                  <c:v>9.6348744383168139</c:v>
                </c:pt>
                <c:pt idx="3490">
                  <c:v>9.6093165585491267</c:v>
                </c:pt>
                <c:pt idx="3491">
                  <c:v>9.5837278715223562</c:v>
                </c:pt>
                <c:pt idx="3492">
                  <c:v>9.5581081270108168</c:v>
                </c:pt>
                <c:pt idx="3493">
                  <c:v>9.5325308797013815</c:v>
                </c:pt>
                <c:pt idx="3494">
                  <c:v>9.5068854576051205</c:v>
                </c:pt>
                <c:pt idx="3495">
                  <c:v>9.4812455109307017</c:v>
                </c:pt>
                <c:pt idx="3496">
                  <c:v>9.4555924780106615</c:v>
                </c:pt>
                <c:pt idx="3497">
                  <c:v>9.4299448986712768</c:v>
                </c:pt>
                <c:pt idx="3498">
                  <c:v>9.4042467082389667</c:v>
                </c:pt>
                <c:pt idx="3499">
                  <c:v>9.3785537456282224</c:v>
                </c:pt>
                <c:pt idx="3500">
                  <c:v>9.3528472452153721</c:v>
                </c:pt>
                <c:pt idx="3501">
                  <c:v>9.3271082363132862</c:v>
                </c:pt>
                <c:pt idx="3502">
                  <c:v>9.3013742588747803</c:v>
                </c:pt>
                <c:pt idx="3503">
                  <c:v>9.2756074325894566</c:v>
                </c:pt>
                <c:pt idx="3504">
                  <c:v>9.2498074801262486</c:v>
                </c:pt>
                <c:pt idx="3505">
                  <c:v>9.2240313111387611</c:v>
                </c:pt>
                <c:pt idx="3506">
                  <c:v>9.1982217694200905</c:v>
                </c:pt>
                <c:pt idx="3507">
                  <c:v>9.1724169100510728</c:v>
                </c:pt>
                <c:pt idx="3508">
                  <c:v>9.1465783202275119</c:v>
                </c:pt>
                <c:pt idx="3509">
                  <c:v>9.1207442654288524</c:v>
                </c:pt>
                <c:pt idx="3510">
                  <c:v>9.094876115154678</c:v>
                </c:pt>
                <c:pt idx="3511">
                  <c:v>9.0689929613642963</c:v>
                </c:pt>
                <c:pt idx="3512">
                  <c:v>9.0431335540834841</c:v>
                </c:pt>
                <c:pt idx="3513">
                  <c:v>9.0172201033344113</c:v>
                </c:pt>
                <c:pt idx="3514">
                  <c:v>8.9913107984647684</c:v>
                </c:pt>
                <c:pt idx="3515">
                  <c:v>8.9653664524087766</c:v>
                </c:pt>
                <c:pt idx="3516">
                  <c:v>8.9394457528270248</c:v>
                </c:pt>
                <c:pt idx="3517">
                  <c:v>8.9134700114445753</c:v>
                </c:pt>
                <c:pt idx="3518">
                  <c:v>8.8875178609531105</c:v>
                </c:pt>
                <c:pt idx="3519">
                  <c:v>8.8615101552127502</c:v>
                </c:pt>
                <c:pt idx="3520">
                  <c:v>8.8355259807731681</c:v>
                </c:pt>
                <c:pt idx="3521">
                  <c:v>8.8094857275955505</c:v>
                </c:pt>
                <c:pt idx="3522">
                  <c:v>8.7834489304029368</c:v>
                </c:pt>
                <c:pt idx="3523">
                  <c:v>8.7574156143762725</c:v>
                </c:pt>
                <c:pt idx="3524">
                  <c:v>8.7313656750203581</c:v>
                </c:pt>
                <c:pt idx="3525">
                  <c:v>8.7053191486597186</c:v>
                </c:pt>
                <c:pt idx="3526">
                  <c:v>8.6792153104897398</c:v>
                </c:pt>
                <c:pt idx="3527">
                  <c:v>8.6531145725413747</c:v>
                </c:pt>
                <c:pt idx="3528">
                  <c:v>8.627016957296787</c:v>
                </c:pt>
                <c:pt idx="3529">
                  <c:v>8.6009020545420896</c:v>
                </c:pt>
                <c:pt idx="3530">
                  <c:v>8.5747287123546219</c:v>
                </c:pt>
                <c:pt idx="3531">
                  <c:v>8.5485786214417292</c:v>
                </c:pt>
                <c:pt idx="3532">
                  <c:v>8.5224107492861201</c:v>
                </c:pt>
                <c:pt idx="3533">
                  <c:v>8.4962662929694268</c:v>
                </c:pt>
                <c:pt idx="3534">
                  <c:v>8.4700624775076268</c:v>
                </c:pt>
                <c:pt idx="3535">
                  <c:v>8.4438611796343199</c:v>
                </c:pt>
                <c:pt idx="3536">
                  <c:v>8.4176415426635209</c:v>
                </c:pt>
                <c:pt idx="3537">
                  <c:v>8.3914243297403246</c:v>
                </c:pt>
                <c:pt idx="3538">
                  <c:v>8.3651675489852462</c:v>
                </c:pt>
                <c:pt idx="3539">
                  <c:v>8.3388918940632948</c:v>
                </c:pt>
                <c:pt idx="3540">
                  <c:v>8.3126394544960274</c:v>
                </c:pt>
                <c:pt idx="3541">
                  <c:v>8.2863680381845111</c:v>
                </c:pt>
                <c:pt idx="3542">
                  <c:v>8.2600561898658071</c:v>
                </c:pt>
                <c:pt idx="3543">
                  <c:v>8.2337461940510188</c:v>
                </c:pt>
                <c:pt idx="3544">
                  <c:v>8.2074166574640248</c:v>
                </c:pt>
                <c:pt idx="3545">
                  <c:v>8.1810888610169279</c:v>
                </c:pt>
                <c:pt idx="3546">
                  <c:v>8.1547412731457047</c:v>
                </c:pt>
                <c:pt idx="3547">
                  <c:v>8.1283736971056619</c:v>
                </c:pt>
                <c:pt idx="3548">
                  <c:v>8.1019859334552606</c:v>
                </c:pt>
                <c:pt idx="3549">
                  <c:v>8.075621284898471</c:v>
                </c:pt>
                <c:pt idx="3550">
                  <c:v>8.0492145018725481</c:v>
                </c:pt>
                <c:pt idx="3551">
                  <c:v>8.0228089548331312</c:v>
                </c:pt>
                <c:pt idx="3552">
                  <c:v>7.9963607172742561</c:v>
                </c:pt>
                <c:pt idx="3553">
                  <c:v>7.9699354783916885</c:v>
                </c:pt>
                <c:pt idx="3554">
                  <c:v>7.9434892370134662</c:v>
                </c:pt>
                <c:pt idx="3555">
                  <c:v>7.9170217783663945</c:v>
                </c:pt>
                <c:pt idx="3556">
                  <c:v>7.8905551438958845</c:v>
                </c:pt>
                <c:pt idx="3557">
                  <c:v>7.8640446687375265</c:v>
                </c:pt>
                <c:pt idx="3558">
                  <c:v>7.8375571318066566</c:v>
                </c:pt>
                <c:pt idx="3559">
                  <c:v>7.8110702750188015</c:v>
                </c:pt>
                <c:pt idx="3560">
                  <c:v>7.7845164182838085</c:v>
                </c:pt>
                <c:pt idx="3561">
                  <c:v>7.7579854215212345</c:v>
                </c:pt>
                <c:pt idx="3562">
                  <c:v>7.7314547985151734</c:v>
                </c:pt>
                <c:pt idx="3563">
                  <c:v>7.7048789629452745</c:v>
                </c:pt>
                <c:pt idx="3564">
                  <c:v>7.6783031839894518</c:v>
                </c:pt>
                <c:pt idx="3565">
                  <c:v>7.6517504061100725</c:v>
                </c:pt>
                <c:pt idx="3566">
                  <c:v>7.6251287460219421</c:v>
                </c:pt>
                <c:pt idx="3567">
                  <c:v>7.5985068069150667</c:v>
                </c:pt>
                <c:pt idx="3568">
                  <c:v>7.5718845800863752</c:v>
                </c:pt>
                <c:pt idx="3569">
                  <c:v>7.5452620567303024</c:v>
                </c:pt>
                <c:pt idx="3570">
                  <c:v>7.5186158744058655</c:v>
                </c:pt>
                <c:pt idx="3571">
                  <c:v>7.4919457763434352</c:v>
                </c:pt>
                <c:pt idx="3572">
                  <c:v>7.4652985408425492</c:v>
                </c:pt>
                <c:pt idx="3573">
                  <c:v>7.4386035967457724</c:v>
                </c:pt>
                <c:pt idx="3574">
                  <c:v>7.4119314893759816</c:v>
                </c:pt>
                <c:pt idx="3575">
                  <c:v>7.3852111402418572</c:v>
                </c:pt>
                <c:pt idx="3576">
                  <c:v>7.3585135976293845</c:v>
                </c:pt>
                <c:pt idx="3577">
                  <c:v>7.3317672677610428</c:v>
                </c:pt>
                <c:pt idx="3578">
                  <c:v>7.3050437096109171</c:v>
                </c:pt>
                <c:pt idx="3579">
                  <c:v>7.2782949263183863</c:v>
                </c:pt>
                <c:pt idx="3580">
                  <c:v>7.2515448432476441</c:v>
                </c:pt>
                <c:pt idx="3581">
                  <c:v>7.2247691421610094</c:v>
                </c:pt>
                <c:pt idx="3582">
                  <c:v>7.1979675328201145</c:v>
                </c:pt>
                <c:pt idx="3583">
                  <c:v>7.1711641991478974</c:v>
                </c:pt>
                <c:pt idx="3584">
                  <c:v>7.1443836859872674</c:v>
                </c:pt>
                <c:pt idx="3585">
                  <c:v>7.1175769197413246</c:v>
                </c:pt>
                <c:pt idx="3586">
                  <c:v>7.0907188433508352</c:v>
                </c:pt>
                <c:pt idx="3587">
                  <c:v>7.0639082632144365</c:v>
                </c:pt>
                <c:pt idx="3588">
                  <c:v>7.0370459428282253</c:v>
                </c:pt>
                <c:pt idx="3589">
                  <c:v>7.0101813605658982</c:v>
                </c:pt>
                <c:pt idx="3590">
                  <c:v>6.9833144845151924</c:v>
                </c:pt>
                <c:pt idx="3591">
                  <c:v>6.9563948213077795</c:v>
                </c:pt>
                <c:pt idx="3592">
                  <c:v>6.9295483932189734</c:v>
                </c:pt>
                <c:pt idx="3593">
                  <c:v>6.902623489278926</c:v>
                </c:pt>
                <c:pt idx="3594">
                  <c:v>6.8757212875068694</c:v>
                </c:pt>
                <c:pt idx="3595">
                  <c:v>6.8487651731384105</c:v>
                </c:pt>
                <c:pt idx="3596">
                  <c:v>6.8218316820998837</c:v>
                </c:pt>
                <c:pt idx="3597">
                  <c:v>6.7948952488467862</c:v>
                </c:pt>
                <c:pt idx="3598">
                  <c:v>6.7679558324269129</c:v>
                </c:pt>
                <c:pt idx="3599">
                  <c:v>6.7409613254141814</c:v>
                </c:pt>
                <c:pt idx="3600">
                  <c:v>6.7139894721855145</c:v>
                </c:pt>
                <c:pt idx="3601">
                  <c:v>6.6869880554332886</c:v>
                </c:pt>
                <c:pt idx="3602">
                  <c:v>6.6599830593490745</c:v>
                </c:pt>
                <c:pt idx="3603">
                  <c:v>6.6330008892290442</c:v>
                </c:pt>
                <c:pt idx="3604">
                  <c:v>6.6059886927172045</c:v>
                </c:pt>
                <c:pt idx="3605">
                  <c:v>6.5789460955780914</c:v>
                </c:pt>
                <c:pt idx="3606">
                  <c:v>6.5518994978537082</c:v>
                </c:pt>
                <c:pt idx="3607">
                  <c:v>6.5248219525419655</c:v>
                </c:pt>
                <c:pt idx="3608">
                  <c:v>6.4977670744703824</c:v>
                </c:pt>
                <c:pt idx="3609">
                  <c:v>6.4707080253308717</c:v>
                </c:pt>
                <c:pt idx="3610">
                  <c:v>6.4436175178857695</c:v>
                </c:pt>
                <c:pt idx="3611">
                  <c:v>6.4165224927417572</c:v>
                </c:pt>
                <c:pt idx="3612">
                  <c:v>6.3894228865703724</c:v>
                </c:pt>
                <c:pt idx="3613">
                  <c:v>6.362318634979121</c:v>
                </c:pt>
                <c:pt idx="3614">
                  <c:v>6.3351819795362738</c:v>
                </c:pt>
                <c:pt idx="3615">
                  <c:v>6.3080681210044034</c:v>
                </c:pt>
                <c:pt idx="3616">
                  <c:v>6.2808935536479416</c:v>
                </c:pt>
                <c:pt idx="3617">
                  <c:v>6.2537416402349004</c:v>
                </c:pt>
                <c:pt idx="3618">
                  <c:v>6.2265844958062955</c:v>
                </c:pt>
                <c:pt idx="3619">
                  <c:v>6.199422045750091</c:v>
                </c:pt>
                <c:pt idx="3620">
                  <c:v>6.1722542141520567</c:v>
                </c:pt>
                <c:pt idx="3621">
                  <c:v>6.145023830968829</c:v>
                </c:pt>
                <c:pt idx="3622">
                  <c:v>6.1178447505213818</c:v>
                </c:pt>
                <c:pt idx="3623">
                  <c:v>6.0906312499409676</c:v>
                </c:pt>
                <c:pt idx="3624">
                  <c:v>6.0634117907278196</c:v>
                </c:pt>
                <c:pt idx="3625">
                  <c:v>6.0361862863925637</c:v>
                </c:pt>
                <c:pt idx="3626">
                  <c:v>6.0089546488859007</c:v>
                </c:pt>
                <c:pt idx="3627">
                  <c:v>5.9816874655603902</c:v>
                </c:pt>
                <c:pt idx="3628">
                  <c:v>5.9544431574605321</c:v>
                </c:pt>
                <c:pt idx="3629">
                  <c:v>5.9271924410482555</c:v>
                </c:pt>
                <c:pt idx="3630">
                  <c:v>5.8999054936460373</c:v>
                </c:pt>
                <c:pt idx="3631">
                  <c:v>5.8726116716100965</c:v>
                </c:pt>
                <c:pt idx="3632">
                  <c:v>5.8453108727447605</c:v>
                </c:pt>
                <c:pt idx="3633">
                  <c:v>5.81800299293731</c:v>
                </c:pt>
                <c:pt idx="3634">
                  <c:v>5.7906879261119855</c:v>
                </c:pt>
                <c:pt idx="3635">
                  <c:v>5.7633655641817212</c:v>
                </c:pt>
                <c:pt idx="3636">
                  <c:v>5.7360357969993334</c:v>
                </c:pt>
                <c:pt idx="3637">
                  <c:v>5.7086985123062863</c:v>
                </c:pt>
                <c:pt idx="3638">
                  <c:v>5.6813535956809433</c:v>
                </c:pt>
                <c:pt idx="3639">
                  <c:v>5.6540009304844645</c:v>
                </c:pt>
                <c:pt idx="3640">
                  <c:v>5.626609230855264</c:v>
                </c:pt>
                <c:pt idx="3641">
                  <c:v>5.5992405575999395</c:v>
                </c:pt>
                <c:pt idx="3642">
                  <c:v>5.5718637704506913</c:v>
                </c:pt>
                <c:pt idx="3643">
                  <c:v>5.5444787433036034</c:v>
                </c:pt>
                <c:pt idx="3644">
                  <c:v>5.5170535636649856</c:v>
                </c:pt>
                <c:pt idx="3645">
                  <c:v>5.4896834519729341</c:v>
                </c:pt>
                <c:pt idx="3646">
                  <c:v>5.4622729227577071</c:v>
                </c:pt>
                <c:pt idx="3647">
                  <c:v>5.4348536233463633</c:v>
                </c:pt>
                <c:pt idx="3648">
                  <c:v>5.4073929879355394</c:v>
                </c:pt>
                <c:pt idx="3649">
                  <c:v>5.3799555623904345</c:v>
                </c:pt>
                <c:pt idx="3650">
                  <c:v>5.3525089382513675</c:v>
                </c:pt>
                <c:pt idx="3651">
                  <c:v>5.3250529673553739</c:v>
                </c:pt>
                <c:pt idx="3652">
                  <c:v>5.2975874984478546</c:v>
                </c:pt>
                <c:pt idx="3653">
                  <c:v>5.2701123770988465</c:v>
                </c:pt>
                <c:pt idx="3654">
                  <c:v>5.2426274456178534</c:v>
                </c:pt>
                <c:pt idx="3655">
                  <c:v>5.2151325429639686</c:v>
                </c:pt>
                <c:pt idx="3656">
                  <c:v>5.1876275046552287</c:v>
                </c:pt>
                <c:pt idx="3657">
                  <c:v>5.1600781865722158</c:v>
                </c:pt>
                <c:pt idx="3658">
                  <c:v>5.1325863453619665</c:v>
                </c:pt>
                <c:pt idx="3659">
                  <c:v>5.1050842186814842</c:v>
                </c:pt>
                <c:pt idx="3660">
                  <c:v>5.0775025793584767</c:v>
                </c:pt>
                <c:pt idx="3661">
                  <c:v>5.0500136982055945</c:v>
                </c:pt>
                <c:pt idx="3662">
                  <c:v>5.0224096619425387</c:v>
                </c:pt>
                <c:pt idx="3663">
                  <c:v>4.9948991450153484</c:v>
                </c:pt>
                <c:pt idx="3664">
                  <c:v>4.9673425287681505</c:v>
                </c:pt>
                <c:pt idx="3665">
                  <c:v>4.9397745248269107</c:v>
                </c:pt>
                <c:pt idx="3666">
                  <c:v>4.9121949355094205</c:v>
                </c:pt>
                <c:pt idx="3667">
                  <c:v>4.8845676711794646</c:v>
                </c:pt>
                <c:pt idx="3668">
                  <c:v>4.8570001873073005</c:v>
                </c:pt>
                <c:pt idx="3669">
                  <c:v>4.8293846099454232</c:v>
                </c:pt>
                <c:pt idx="3670">
                  <c:v>4.8017931148331146</c:v>
                </c:pt>
                <c:pt idx="3671">
                  <c:v>4.7741893969027105</c:v>
                </c:pt>
                <c:pt idx="3672">
                  <c:v>4.7465363083874355</c:v>
                </c:pt>
                <c:pt idx="3673">
                  <c:v>4.7189444105618978</c:v>
                </c:pt>
                <c:pt idx="3674">
                  <c:v>4.69130268798793</c:v>
                </c:pt>
                <c:pt idx="3675">
                  <c:v>4.6636478339452605</c:v>
                </c:pt>
                <c:pt idx="3676">
                  <c:v>4.635979607462505</c:v>
                </c:pt>
                <c:pt idx="3677">
                  <c:v>4.6083357955245834</c:v>
                </c:pt>
                <c:pt idx="3678">
                  <c:v>4.580640307052791</c:v>
                </c:pt>
                <c:pt idx="3679">
                  <c:v>4.5529691855294114</c:v>
                </c:pt>
                <c:pt idx="3680">
                  <c:v>4.5252841404414745</c:v>
                </c:pt>
                <c:pt idx="3681">
                  <c:v>4.4976238767532202</c:v>
                </c:pt>
                <c:pt idx="3682">
                  <c:v>4.4699104297200636</c:v>
                </c:pt>
                <c:pt idx="3683">
                  <c:v>4.4422217059583522</c:v>
                </c:pt>
                <c:pt idx="3684">
                  <c:v>4.4145184633821435</c:v>
                </c:pt>
                <c:pt idx="3685">
                  <c:v>4.3868004209421834</c:v>
                </c:pt>
                <c:pt idx="3686">
                  <c:v>4.3591074941594794</c:v>
                </c:pt>
                <c:pt idx="3687">
                  <c:v>4.3313187757167224</c:v>
                </c:pt>
                <c:pt idx="3688">
                  <c:v>4.3036360160231517</c:v>
                </c:pt>
                <c:pt idx="3689">
                  <c:v>4.275856342822971</c:v>
                </c:pt>
                <c:pt idx="3690">
                  <c:v>4.2481016101989066</c:v>
                </c:pt>
                <c:pt idx="3691">
                  <c:v>4.2203723027129074</c:v>
                </c:pt>
                <c:pt idx="3692">
                  <c:v>4.1926271205253638</c:v>
                </c:pt>
                <c:pt idx="3693">
                  <c:v>4.1648657403825045</c:v>
                </c:pt>
                <c:pt idx="3694">
                  <c:v>4.1370454728398505</c:v>
                </c:pt>
                <c:pt idx="3695">
                  <c:v>4.109335691693893</c:v>
                </c:pt>
                <c:pt idx="3696">
                  <c:v>4.0815239783916804</c:v>
                </c:pt>
                <c:pt idx="3697">
                  <c:v>4.0537379136230802</c:v>
                </c:pt>
                <c:pt idx="3698">
                  <c:v>4.0259344965809003</c:v>
                </c:pt>
                <c:pt idx="3699">
                  <c:v>3.9981571859713032</c:v>
                </c:pt>
                <c:pt idx="3700">
                  <c:v>3.9703182566220612</c:v>
                </c:pt>
                <c:pt idx="3701">
                  <c:v>3.9425052879512417</c:v>
                </c:pt>
                <c:pt idx="3702">
                  <c:v>3.9146740664179052</c:v>
                </c:pt>
                <c:pt idx="3703">
                  <c:v>3.8868241939127977</c:v>
                </c:pt>
                <c:pt idx="3704">
                  <c:v>3.8590460693221167</c:v>
                </c:pt>
                <c:pt idx="3705">
                  <c:v>3.8312040468096287</c:v>
                </c:pt>
                <c:pt idx="3706">
                  <c:v>3.8032967185653206</c:v>
                </c:pt>
                <c:pt idx="3707">
                  <c:v>3.7754618569193412</c:v>
                </c:pt>
                <c:pt idx="3708">
                  <c:v>3.7476543164547911</c:v>
                </c:pt>
                <c:pt idx="3709">
                  <c:v>3.7197333997145026</c:v>
                </c:pt>
                <c:pt idx="3710">
                  <c:v>3.6918863623320402</c:v>
                </c:pt>
                <c:pt idx="3711">
                  <c:v>3.664019246967269</c:v>
                </c:pt>
                <c:pt idx="3712">
                  <c:v>3.6361797688806612</c:v>
                </c:pt>
                <c:pt idx="3713">
                  <c:v>3.6082714520001282</c:v>
                </c:pt>
                <c:pt idx="3714">
                  <c:v>3.5803905480869598</c:v>
                </c:pt>
                <c:pt idx="3715">
                  <c:v>3.5525376950298337</c:v>
                </c:pt>
                <c:pt idx="3716">
                  <c:v>3.5246141402486932</c:v>
                </c:pt>
                <c:pt idx="3717">
                  <c:v>3.4966682881997779</c:v>
                </c:pt>
                <c:pt idx="3718">
                  <c:v>3.4688006043679995</c:v>
                </c:pt>
                <c:pt idx="3719">
                  <c:v>3.4409111537102195</c:v>
                </c:pt>
                <c:pt idx="3720">
                  <c:v>3.412948066983192</c:v>
                </c:pt>
                <c:pt idx="3721">
                  <c:v>3.3850647751710152</c:v>
                </c:pt>
                <c:pt idx="3722">
                  <c:v>3.3571067126527812</c:v>
                </c:pt>
                <c:pt idx="3723">
                  <c:v>3.3291772328978082</c:v>
                </c:pt>
                <c:pt idx="3724">
                  <c:v>3.3012239890854187</c:v>
                </c:pt>
                <c:pt idx="3725">
                  <c:v>3.2732463663361981</c:v>
                </c:pt>
                <c:pt idx="3726">
                  <c:v>3.2454056625561192</c:v>
                </c:pt>
                <c:pt idx="3727">
                  <c:v>3.2174332047594851</c:v>
                </c:pt>
                <c:pt idx="3728">
                  <c:v>3.1893804476613257</c:v>
                </c:pt>
                <c:pt idx="3729">
                  <c:v>3.1614668904219076</c:v>
                </c:pt>
                <c:pt idx="3730">
                  <c:v>3.1335285409312412</c:v>
                </c:pt>
                <c:pt idx="3731">
                  <c:v>3.1055647240295992</c:v>
                </c:pt>
                <c:pt idx="3732">
                  <c:v>3.0776316562128612</c:v>
                </c:pt>
                <c:pt idx="3733">
                  <c:v>3.0495578605854212</c:v>
                </c:pt>
                <c:pt idx="3734">
                  <c:v>3.0216292756997607</c:v>
                </c:pt>
                <c:pt idx="3735">
                  <c:v>2.9936159156602518</c:v>
                </c:pt>
                <c:pt idx="3736">
                  <c:v>2.9656335031585628</c:v>
                </c:pt>
                <c:pt idx="3737">
                  <c:v>2.9376232892340677</c:v>
                </c:pt>
                <c:pt idx="3738">
                  <c:v>2.9097048632937037</c:v>
                </c:pt>
                <c:pt idx="3739">
                  <c:v>2.8816377589964008</c:v>
                </c:pt>
                <c:pt idx="3740">
                  <c:v>2.8536017333003572</c:v>
                </c:pt>
                <c:pt idx="3741">
                  <c:v>2.8256596913289567</c:v>
                </c:pt>
                <c:pt idx="3742">
                  <c:v>2.7976266234718867</c:v>
                </c:pt>
                <c:pt idx="3743">
                  <c:v>2.7696262439773509</c:v>
                </c:pt>
                <c:pt idx="3744">
                  <c:v>2.7415956614394412</c:v>
                </c:pt>
                <c:pt idx="3745">
                  <c:v>2.7136630232495627</c:v>
                </c:pt>
                <c:pt idx="3746">
                  <c:v>2.6855705174523314</c:v>
                </c:pt>
                <c:pt idx="3747">
                  <c:v>2.6575767011209299</c:v>
                </c:pt>
                <c:pt idx="3748">
                  <c:v>2.6295515078229093</c:v>
                </c:pt>
                <c:pt idx="3749">
                  <c:v>2.6014939174294751</c:v>
                </c:pt>
                <c:pt idx="3750">
                  <c:v>2.5734709217615772</c:v>
                </c:pt>
                <c:pt idx="3751">
                  <c:v>2.5454148503832794</c:v>
                </c:pt>
                <c:pt idx="3752">
                  <c:v>2.5173245912972799</c:v>
                </c:pt>
                <c:pt idx="3753">
                  <c:v>2.4893396954540488</c:v>
                </c:pt>
                <c:pt idx="3754">
                  <c:v>2.4612502836386367</c:v>
                </c:pt>
                <c:pt idx="3755">
                  <c:v>2.4331966908320202</c:v>
                </c:pt>
                <c:pt idx="3756">
                  <c:v>2.4051801627753622</c:v>
                </c:pt>
                <c:pt idx="3757">
                  <c:v>2.3771283291906977</c:v>
                </c:pt>
                <c:pt idx="3758">
                  <c:v>2.3490399191428577</c:v>
                </c:pt>
                <c:pt idx="3759">
                  <c:v>2.3209890550613692</c:v>
                </c:pt>
                <c:pt idx="3760">
                  <c:v>2.2929771072658229</c:v>
                </c:pt>
                <c:pt idx="3761">
                  <c:v>2.2649281913996431</c:v>
                </c:pt>
                <c:pt idx="3762">
                  <c:v>2.2368409106757334</c:v>
                </c:pt>
                <c:pt idx="3763">
                  <c:v>2.2087930828021047</c:v>
                </c:pt>
                <c:pt idx="3764">
                  <c:v>2.1806256090101868</c:v>
                </c:pt>
                <c:pt idx="3765">
                  <c:v>2.1525778678490202</c:v>
                </c:pt>
                <c:pt idx="3766">
                  <c:v>2.1244897370022882</c:v>
                </c:pt>
                <c:pt idx="3767">
                  <c:v>2.096443121479735</c:v>
                </c:pt>
                <c:pt idx="3768">
                  <c:v>2.06835503731855</c:v>
                </c:pt>
                <c:pt idx="3769">
                  <c:v>2.0403095976055812</c:v>
                </c:pt>
                <c:pt idx="3770">
                  <c:v>2.0122215518898159</c:v>
                </c:pt>
                <c:pt idx="3771">
                  <c:v>1.9840890845737649</c:v>
                </c:pt>
                <c:pt idx="3772">
                  <c:v>1.9560893290081605</c:v>
                </c:pt>
                <c:pt idx="3773">
                  <c:v>1.9279555868448821</c:v>
                </c:pt>
                <c:pt idx="3774">
                  <c:v>1.8998662541747278</c:v>
                </c:pt>
                <c:pt idx="3775">
                  <c:v>1.8719168729934879</c:v>
                </c:pt>
                <c:pt idx="3776">
                  <c:v>1.8438289016702021</c:v>
                </c:pt>
                <c:pt idx="3777">
                  <c:v>1.8157887911330799</c:v>
                </c:pt>
                <c:pt idx="3778">
                  <c:v>1.7876028788482621</c:v>
                </c:pt>
                <c:pt idx="3779">
                  <c:v>1.7595627357115491</c:v>
                </c:pt>
                <c:pt idx="3780">
                  <c:v>1.7314731787803699</c:v>
                </c:pt>
                <c:pt idx="3781">
                  <c:v>1.7035373522567478</c:v>
                </c:pt>
                <c:pt idx="3782">
                  <c:v>1.6753449052578919</c:v>
                </c:pt>
                <c:pt idx="3783">
                  <c:v>1.6473079064848073</c:v>
                </c:pt>
                <c:pt idx="3784">
                  <c:v>1.619110003800184</c:v>
                </c:pt>
                <c:pt idx="3785">
                  <c:v>1.5911828863452131</c:v>
                </c:pt>
                <c:pt idx="3786">
                  <c:v>1.5630930195005617</c:v>
                </c:pt>
                <c:pt idx="3787">
                  <c:v>1.535059619513871</c:v>
                </c:pt>
                <c:pt idx="3788">
                  <c:v>1.5069696386432758</c:v>
                </c:pt>
                <c:pt idx="3789">
                  <c:v>1.4790566412961859</c:v>
                </c:pt>
                <c:pt idx="3790">
                  <c:v>1.4508481533578796</c:v>
                </c:pt>
                <c:pt idx="3791">
                  <c:v>1.4229420018953995</c:v>
                </c:pt>
                <c:pt idx="3792">
                  <c:v>1.3947287353205617</c:v>
                </c:pt>
                <c:pt idx="3793">
                  <c:v>1.3668300058092842</c:v>
                </c:pt>
                <c:pt idx="3794">
                  <c:v>1.3388731744540761</c:v>
                </c:pt>
                <c:pt idx="3795">
                  <c:v>1.3105873390786129</c:v>
                </c:pt>
                <c:pt idx="3796">
                  <c:v>1.2826334711233269</c:v>
                </c:pt>
                <c:pt idx="3797">
                  <c:v>1.2547546795549898</c:v>
                </c:pt>
                <c:pt idx="3798">
                  <c:v>1.2266706252313151</c:v>
                </c:pt>
                <c:pt idx="3799">
                  <c:v>1.1988051282701835</c:v>
                </c:pt>
                <c:pt idx="3800">
                  <c:v>1.1708747335809926</c:v>
                </c:pt>
                <c:pt idx="3801">
                  <c:v>1.142874676942766</c:v>
                </c:pt>
                <c:pt idx="3802">
                  <c:v>1.1147997031384174</c:v>
                </c:pt>
                <c:pt idx="3803">
                  <c:v>1.0869662161242897</c:v>
                </c:pt>
                <c:pt idx="3804">
                  <c:v>1.0588972945255719</c:v>
                </c:pt>
                <c:pt idx="3805">
                  <c:v>1.0309134368860458</c:v>
                </c:pt>
                <c:pt idx="3806">
                  <c:v>1.0030217551936647</c:v>
                </c:pt>
                <c:pt idx="3807">
                  <c:v>0.97523015044809913</c:v>
                </c:pt>
                <c:pt idx="3808">
                  <c:v>0.94736261936658162</c:v>
                </c:pt>
                <c:pt idx="3809">
                  <c:v>0.91941225174085695</c:v>
                </c:pt>
                <c:pt idx="3810">
                  <c:v>0.89176401796018778</c:v>
                </c:pt>
                <c:pt idx="3811">
                  <c:v>0.86383904977690129</c:v>
                </c:pt>
                <c:pt idx="3812">
                  <c:v>0.83623796653850346</c:v>
                </c:pt>
                <c:pt idx="3813">
                  <c:v>0.80856093877608826</c:v>
                </c:pt>
                <c:pt idx="3814">
                  <c:v>0.78057560970292439</c:v>
                </c:pt>
                <c:pt idx="3815">
                  <c:v>0.75317800428749448</c:v>
                </c:pt>
                <c:pt idx="3816">
                  <c:v>0.72571118285168434</c:v>
                </c:pt>
                <c:pt idx="3817">
                  <c:v>0.69816697008414652</c:v>
                </c:pt>
                <c:pt idx="3818">
                  <c:v>0.67053582258943489</c:v>
                </c:pt>
                <c:pt idx="3819">
                  <c:v>0.64335104985718372</c:v>
                </c:pt>
                <c:pt idx="3820">
                  <c:v>0.61581932441890064</c:v>
                </c:pt>
                <c:pt idx="3821">
                  <c:v>0.58848723782299339</c:v>
                </c:pt>
                <c:pt idx="3822">
                  <c:v>0.56138394243956069</c:v>
                </c:pt>
                <c:pt idx="3823">
                  <c:v>0.53421659107231301</c:v>
                </c:pt>
                <c:pt idx="3824">
                  <c:v>0.50766511594326358</c:v>
                </c:pt>
                <c:pt idx="3825">
                  <c:v>0.4807399743067241</c:v>
                </c:pt>
                <c:pt idx="3826">
                  <c:v>0.4541462981399334</c:v>
                </c:pt>
                <c:pt idx="3827">
                  <c:v>0.42794587855033533</c:v>
                </c:pt>
                <c:pt idx="3828">
                  <c:v>0.40134402142636327</c:v>
                </c:pt>
                <c:pt idx="3829">
                  <c:v>0.37612175733043396</c:v>
                </c:pt>
                <c:pt idx="3830">
                  <c:v>0.35008354006891085</c:v>
                </c:pt>
                <c:pt idx="3831">
                  <c:v>0.32519289522225836</c:v>
                </c:pt>
                <c:pt idx="3832">
                  <c:v>0.3011531264304439</c:v>
                </c:pt>
                <c:pt idx="3833">
                  <c:v>0.27818490322090927</c:v>
                </c:pt>
                <c:pt idx="3834">
                  <c:v>0.25520773042277867</c:v>
                </c:pt>
                <c:pt idx="3835">
                  <c:v>0.23372200027527898</c:v>
                </c:pt>
                <c:pt idx="3836">
                  <c:v>0.21417703147771044</c:v>
                </c:pt>
                <c:pt idx="3837">
                  <c:v>0.1962607929158654</c:v>
                </c:pt>
                <c:pt idx="3838">
                  <c:v>0.18142665875169425</c:v>
                </c:pt>
                <c:pt idx="3839">
                  <c:v>0.16945097758354657</c:v>
                </c:pt>
                <c:pt idx="3840">
                  <c:v>0.16313379413512841</c:v>
                </c:pt>
                <c:pt idx="3841">
                  <c:v>-0.1598816292328244</c:v>
                </c:pt>
                <c:pt idx="3842">
                  <c:v>-0.16205699092738543</c:v>
                </c:pt>
                <c:pt idx="3843">
                  <c:v>-0.16945097758354657</c:v>
                </c:pt>
                <c:pt idx="3844">
                  <c:v>-0.17948620929258891</c:v>
                </c:pt>
                <c:pt idx="3845">
                  <c:v>-0.19536666077870518</c:v>
                </c:pt>
                <c:pt idx="3846">
                  <c:v>-0.21335799490465737</c:v>
                </c:pt>
                <c:pt idx="3847">
                  <c:v>-0.23146376065189794</c:v>
                </c:pt>
                <c:pt idx="3848">
                  <c:v>-0.25314123368279473</c:v>
                </c:pt>
                <c:pt idx="3849">
                  <c:v>-0.2762903151551786</c:v>
                </c:pt>
                <c:pt idx="3850">
                  <c:v>-0.29940391232983637</c:v>
                </c:pt>
                <c:pt idx="3851">
                  <c:v>-0.32411430597010193</c:v>
                </c:pt>
                <c:pt idx="3852">
                  <c:v>-0.34857994848708707</c:v>
                </c:pt>
                <c:pt idx="3853">
                  <c:v>-0.3737870166101438</c:v>
                </c:pt>
                <c:pt idx="3854">
                  <c:v>-0.39959523031110383</c:v>
                </c:pt>
                <c:pt idx="3855">
                  <c:v>-0.42630622556109382</c:v>
                </c:pt>
                <c:pt idx="3856">
                  <c:v>-0.45221456390248715</c:v>
                </c:pt>
                <c:pt idx="3857">
                  <c:v>-0.47854979081815002</c:v>
                </c:pt>
                <c:pt idx="3858">
                  <c:v>-0.50559158072682975</c:v>
                </c:pt>
                <c:pt idx="3859">
                  <c:v>-0.53224650283704633</c:v>
                </c:pt>
                <c:pt idx="3860">
                  <c:v>-0.55950951847206132</c:v>
                </c:pt>
                <c:pt idx="3861">
                  <c:v>-0.58640090728076633</c:v>
                </c:pt>
                <c:pt idx="3862">
                  <c:v>-0.61382589649837493</c:v>
                </c:pt>
                <c:pt idx="3863">
                  <c:v>-0.6411701697673502</c:v>
                </c:pt>
                <c:pt idx="3864">
                  <c:v>-0.66870551926890598</c:v>
                </c:pt>
                <c:pt idx="3865">
                  <c:v>-0.69590627693733598</c:v>
                </c:pt>
                <c:pt idx="3866">
                  <c:v>-0.72353655250194548</c:v>
                </c:pt>
                <c:pt idx="3867">
                  <c:v>-0.75108289924173155</c:v>
                </c:pt>
                <c:pt idx="3868">
                  <c:v>-0.77877908800803675</c:v>
                </c:pt>
                <c:pt idx="3869">
                  <c:v>-0.80639259401987884</c:v>
                </c:pt>
                <c:pt idx="3870">
                  <c:v>-0.83435144330609978</c:v>
                </c:pt>
                <c:pt idx="3871">
                  <c:v>-0.86201292953008379</c:v>
                </c:pt>
                <c:pt idx="3872">
                  <c:v>-0.88979843928399205</c:v>
                </c:pt>
                <c:pt idx="3873">
                  <c:v>-0.9175059011101987</c:v>
                </c:pt>
                <c:pt idx="3874">
                  <c:v>-0.94551261927985453</c:v>
                </c:pt>
                <c:pt idx="3875">
                  <c:v>-0.97325322224388944</c:v>
                </c:pt>
                <c:pt idx="3876">
                  <c:v>-1.0012745890792858</c:v>
                </c:pt>
                <c:pt idx="3877">
                  <c:v>-1.0288733138420054</c:v>
                </c:pt>
                <c:pt idx="3878">
                  <c:v>-1.056911183336698</c:v>
                </c:pt>
                <c:pt idx="3879">
                  <c:v>-1.0847086877971297</c:v>
                </c:pt>
                <c:pt idx="3880">
                  <c:v>-1.1127560079699879</c:v>
                </c:pt>
                <c:pt idx="3881">
                  <c:v>-1.1407277845979733</c:v>
                </c:pt>
                <c:pt idx="3882">
                  <c:v>-1.1686294479758113</c:v>
                </c:pt>
                <c:pt idx="3883">
                  <c:v>-1.1966122441509321</c:v>
                </c:pt>
                <c:pt idx="3884">
                  <c:v>-1.2246706188757706</c:v>
                </c:pt>
                <c:pt idx="3885">
                  <c:v>-1.2526597289525525</c:v>
                </c:pt>
                <c:pt idx="3886">
                  <c:v>-1.2805841218187344</c:v>
                </c:pt>
                <c:pt idx="3887">
                  <c:v>-1.3087155620252178</c:v>
                </c:pt>
                <c:pt idx="3888">
                  <c:v>-1.3366480517319861</c:v>
                </c:pt>
                <c:pt idx="3889">
                  <c:v>-1.3646504603168133</c:v>
                </c:pt>
                <c:pt idx="3890">
                  <c:v>-1.3927185776014781</c:v>
                </c:pt>
                <c:pt idx="3891">
                  <c:v>-1.4207252745003458</c:v>
                </c:pt>
                <c:pt idx="3892">
                  <c:v>-1.4486741190762624</c:v>
                </c:pt>
                <c:pt idx="3893">
                  <c:v>-1.4769241215748419</c:v>
                </c:pt>
                <c:pt idx="3894">
                  <c:v>-1.5048766653264316</c:v>
                </c:pt>
                <c:pt idx="3895">
                  <c:v>-1.5328907613963403</c:v>
                </c:pt>
                <c:pt idx="3896">
                  <c:v>-1.5610752763776379</c:v>
                </c:pt>
                <c:pt idx="3897">
                  <c:v>-1.5890906108321756</c:v>
                </c:pt>
                <c:pt idx="3898">
                  <c:v>-1.6170538536963621</c:v>
                </c:pt>
                <c:pt idx="3899">
                  <c:v>-1.6451805538792841</c:v>
                </c:pt>
                <c:pt idx="3900">
                  <c:v>-1.6731485345757409</c:v>
                </c:pt>
                <c:pt idx="3901">
                  <c:v>-1.701377366178185</c:v>
                </c:pt>
                <c:pt idx="3902">
                  <c:v>-1.7293480750308232</c:v>
                </c:pt>
                <c:pt idx="3903">
                  <c:v>-1.7574715872707878</c:v>
                </c:pt>
                <c:pt idx="3904">
                  <c:v>-1.7854464852780398</c:v>
                </c:pt>
                <c:pt idx="3905">
                  <c:v>-1.8135693449951018</c:v>
                </c:pt>
                <c:pt idx="3906">
                  <c:v>-1.8417383196543791</c:v>
                </c:pt>
                <c:pt idx="3907">
                  <c:v>-1.8696703724660606</c:v>
                </c:pt>
                <c:pt idx="3908">
                  <c:v>-1.8978373800538992</c:v>
                </c:pt>
                <c:pt idx="3909">
                  <c:v>-1.9259562923810598</c:v>
                </c:pt>
                <c:pt idx="3910">
                  <c:v>-1.9539395711807621</c:v>
                </c:pt>
                <c:pt idx="3911">
                  <c:v>-1.9820580387730369</c:v>
                </c:pt>
                <c:pt idx="3912">
                  <c:v>-2.0101318025417712</c:v>
                </c:pt>
                <c:pt idx="3913">
                  <c:v>-2.0380767933169386</c:v>
                </c:pt>
                <c:pt idx="3914">
                  <c:v>-2.0662372831834639</c:v>
                </c:pt>
                <c:pt idx="3915">
                  <c:v>-2.0942701391200567</c:v>
                </c:pt>
                <c:pt idx="3916">
                  <c:v>-2.1224279700392028</c:v>
                </c:pt>
                <c:pt idx="3917">
                  <c:v>-2.1503801460779433</c:v>
                </c:pt>
                <c:pt idx="3918">
                  <c:v>-2.1784561698153926</c:v>
                </c:pt>
                <c:pt idx="3919">
                  <c:v>-2.2065719584492411</c:v>
                </c:pt>
                <c:pt idx="3920">
                  <c:v>-2.2346476506964312</c:v>
                </c:pt>
                <c:pt idx="3921">
                  <c:v>-2.2627621422333202</c:v>
                </c:pt>
                <c:pt idx="3922">
                  <c:v>-2.2906846645214411</c:v>
                </c:pt>
                <c:pt idx="3923">
                  <c:v>-2.3187998197777073</c:v>
                </c:pt>
                <c:pt idx="3924">
                  <c:v>-2.346876836275972</c:v>
                </c:pt>
                <c:pt idx="3925">
                  <c:v>-2.3749170725714013</c:v>
                </c:pt>
                <c:pt idx="3926">
                  <c:v>-2.4029947049425302</c:v>
                </c:pt>
                <c:pt idx="3927">
                  <c:v>-2.4309643620234542</c:v>
                </c:pt>
                <c:pt idx="3928">
                  <c:v>-2.4590434067254767</c:v>
                </c:pt>
                <c:pt idx="3929">
                  <c:v>-2.4870873093113612</c:v>
                </c:pt>
                <c:pt idx="3930">
                  <c:v>-2.5151668854128277</c:v>
                </c:pt>
                <c:pt idx="3931">
                  <c:v>-2.5431432290815299</c:v>
                </c:pt>
                <c:pt idx="3932">
                  <c:v>-2.5712240711245031</c:v>
                </c:pt>
                <c:pt idx="3933">
                  <c:v>-2.5992712740460786</c:v>
                </c:pt>
                <c:pt idx="3934">
                  <c:v>-2.6272192566091106</c:v>
                </c:pt>
                <c:pt idx="3935">
                  <c:v>-2.6552690485341146</c:v>
                </c:pt>
                <c:pt idx="3936">
                  <c:v>-2.6833521950915054</c:v>
                </c:pt>
                <c:pt idx="3937">
                  <c:v>-2.7113384733805734</c:v>
                </c:pt>
                <c:pt idx="3938">
                  <c:v>-2.7393587363063991</c:v>
                </c:pt>
                <c:pt idx="3939">
                  <c:v>-2.7673486676443346</c:v>
                </c:pt>
                <c:pt idx="3940">
                  <c:v>-2.795434500482961</c:v>
                </c:pt>
                <c:pt idx="3941">
                  <c:v>-2.8233652437564212</c:v>
                </c:pt>
                <c:pt idx="3942">
                  <c:v>-2.8514526083188181</c:v>
                </c:pt>
                <c:pt idx="3943">
                  <c:v>-2.8793878815214602</c:v>
                </c:pt>
                <c:pt idx="3944">
                  <c:v>-2.9073561959290388</c:v>
                </c:pt>
                <c:pt idx="3945">
                  <c:v>-2.9354162861850117</c:v>
                </c:pt>
                <c:pt idx="3946">
                  <c:v>-2.9633882344023612</c:v>
                </c:pt>
                <c:pt idx="3947">
                  <c:v>-2.9913330749631508</c:v>
                </c:pt>
                <c:pt idx="3948">
                  <c:v>-3.0193095816095554</c:v>
                </c:pt>
                <c:pt idx="3949">
                  <c:v>-3.0472594071129881</c:v>
                </c:pt>
                <c:pt idx="3950">
                  <c:v>-3.0752402458509942</c:v>
                </c:pt>
                <c:pt idx="3951">
                  <c:v>-3.1031948189674212</c:v>
                </c:pt>
                <c:pt idx="3952">
                  <c:v>-3.1311797801786279</c:v>
                </c:pt>
                <c:pt idx="3953">
                  <c:v>-3.1591388805800946</c:v>
                </c:pt>
                <c:pt idx="3954">
                  <c:v>-3.1871277699017204</c:v>
                </c:pt>
                <c:pt idx="3955">
                  <c:v>-3.2150911928041142</c:v>
                </c:pt>
                <c:pt idx="3956">
                  <c:v>-3.2429757971807871</c:v>
                </c:pt>
                <c:pt idx="3957">
                  <c:v>-3.270944274754791</c:v>
                </c:pt>
                <c:pt idx="3958">
                  <c:v>-3.2988882975412626</c:v>
                </c:pt>
                <c:pt idx="3959">
                  <c:v>-3.3268084876718405</c:v>
                </c:pt>
                <c:pt idx="3960">
                  <c:v>-3.3547054460949277</c:v>
                </c:pt>
                <c:pt idx="3961">
                  <c:v>-3.3826833324670238</c:v>
                </c:pt>
                <c:pt idx="3962">
                  <c:v>-3.4105860711077312</c:v>
                </c:pt>
                <c:pt idx="3963">
                  <c:v>-3.4384664457849463</c:v>
                </c:pt>
                <c:pt idx="3964">
                  <c:v>-3.466375542167996</c:v>
                </c:pt>
                <c:pt idx="3965">
                  <c:v>-3.4942625428542176</c:v>
                </c:pt>
                <c:pt idx="3966">
                  <c:v>-3.5221777189818892</c:v>
                </c:pt>
                <c:pt idx="3967">
                  <c:v>-3.5500710638788164</c:v>
                </c:pt>
                <c:pt idx="3968">
                  <c:v>-3.5779920594879462</c:v>
                </c:pt>
                <c:pt idx="3969">
                  <c:v>-3.6058428973297367</c:v>
                </c:pt>
                <c:pt idx="3970">
                  <c:v>-3.6337216266216852</c:v>
                </c:pt>
                <c:pt idx="3971">
                  <c:v>-3.6615797691525627</c:v>
                </c:pt>
                <c:pt idx="3972">
                  <c:v>-3.6895127724654881</c:v>
                </c:pt>
                <c:pt idx="3973">
                  <c:v>-3.7173304339711013</c:v>
                </c:pt>
                <c:pt idx="3974">
                  <c:v>-3.7451756762263346</c:v>
                </c:pt>
                <c:pt idx="3975">
                  <c:v>-3.7730478959478084</c:v>
                </c:pt>
                <c:pt idx="3976">
                  <c:v>-3.8009004099422277</c:v>
                </c:pt>
                <c:pt idx="3977">
                  <c:v>-3.828687891132164</c:v>
                </c:pt>
                <c:pt idx="3978">
                  <c:v>-3.8565480516893347</c:v>
                </c:pt>
                <c:pt idx="3979">
                  <c:v>-3.884389121600202</c:v>
                </c:pt>
                <c:pt idx="3980">
                  <c:v>-3.912211514328229</c:v>
                </c:pt>
                <c:pt idx="3981">
                  <c:v>-3.9400156314266837</c:v>
                </c:pt>
                <c:pt idx="3982">
                  <c:v>-3.9678018629754082</c:v>
                </c:pt>
                <c:pt idx="3983">
                  <c:v>-3.9956144425679612</c:v>
                </c:pt>
                <c:pt idx="3984">
                  <c:v>-4.0234092795288845</c:v>
                </c:pt>
                <c:pt idx="3985">
                  <c:v>-4.051229998443076</c:v>
                </c:pt>
                <c:pt idx="3986">
                  <c:v>-4.078947199562859</c:v>
                </c:pt>
                <c:pt idx="3987">
                  <c:v>-4.1067763336206093</c:v>
                </c:pt>
                <c:pt idx="3988">
                  <c:v>-4.1345456216811209</c:v>
                </c:pt>
                <c:pt idx="3989">
                  <c:v>-4.1622983672336105</c:v>
                </c:pt>
                <c:pt idx="3990">
                  <c:v>-4.1900767274965665</c:v>
                </c:pt>
                <c:pt idx="3991">
                  <c:v>-4.2178386563025656</c:v>
                </c:pt>
                <c:pt idx="3992">
                  <c:v>-4.2455844818693107</c:v>
                </c:pt>
                <c:pt idx="3993">
                  <c:v>-4.2733145237411314</c:v>
                </c:pt>
                <c:pt idx="3994">
                  <c:v>-4.3010290930804072</c:v>
                </c:pt>
                <c:pt idx="3995">
                  <c:v>-4.3288094627007681</c:v>
                </c:pt>
                <c:pt idx="3996">
                  <c:v>-4.356533702300279</c:v>
                </c:pt>
                <c:pt idx="3997">
                  <c:v>-4.3842028811309905</c:v>
                </c:pt>
                <c:pt idx="3998">
                  <c:v>-4.4118974873282424</c:v>
                </c:pt>
                <c:pt idx="3999">
                  <c:v>-4.4395775761991692</c:v>
                </c:pt>
                <c:pt idx="4000">
                  <c:v>-4.4673218875109795</c:v>
                </c:pt>
                <c:pt idx="4001">
                  <c:v>-4.4950122709693758</c:v>
                </c:pt>
                <c:pt idx="4002">
                  <c:v>-4.5226884740663866</c:v>
                </c:pt>
                <c:pt idx="4003">
                  <c:v>-4.5503122439601942</c:v>
                </c:pt>
                <c:pt idx="4004">
                  <c:v>-4.5780376761386687</c:v>
                </c:pt>
                <c:pt idx="4005">
                  <c:v>-4.6056726708409395</c:v>
                </c:pt>
                <c:pt idx="4006">
                  <c:v>-4.6333323374141804</c:v>
                </c:pt>
                <c:pt idx="4007">
                  <c:v>-4.6609786390800645</c:v>
                </c:pt>
                <c:pt idx="4008">
                  <c:v>-4.6886118181220615</c:v>
                </c:pt>
                <c:pt idx="4009">
                  <c:v>-4.7162321110667724</c:v>
                </c:pt>
                <c:pt idx="4010">
                  <c:v>-4.7438397488578588</c:v>
                </c:pt>
                <c:pt idx="4011">
                  <c:v>-4.7714349570237307</c:v>
                </c:pt>
                <c:pt idx="4012">
                  <c:v>-4.7990544814837524</c:v>
                </c:pt>
                <c:pt idx="4013">
                  <c:v>-4.8266979121327518</c:v>
                </c:pt>
                <c:pt idx="4014">
                  <c:v>-4.8542565157457656</c:v>
                </c:pt>
                <c:pt idx="4015">
                  <c:v>-4.8818394557824893</c:v>
                </c:pt>
                <c:pt idx="4016">
                  <c:v>-4.9094463293697554</c:v>
                </c:pt>
                <c:pt idx="4017">
                  <c:v>-4.9370412354020123</c:v>
                </c:pt>
                <c:pt idx="4018">
                  <c:v>-4.9645537582329355</c:v>
                </c:pt>
                <c:pt idx="4019">
                  <c:v>-4.9921257298785235</c:v>
                </c:pt>
                <c:pt idx="4020">
                  <c:v>-5.0196863321371819</c:v>
                </c:pt>
                <c:pt idx="4021">
                  <c:v>-5.0472357571123885</c:v>
                </c:pt>
                <c:pt idx="4022">
                  <c:v>-5.074739646774268</c:v>
                </c:pt>
                <c:pt idx="4023">
                  <c:v>-5.1023018226630885</c:v>
                </c:pt>
                <c:pt idx="4024">
                  <c:v>-5.1297846506309606</c:v>
                </c:pt>
                <c:pt idx="4025">
                  <c:v>-5.1573253811276905</c:v>
                </c:pt>
                <c:pt idx="4026">
                  <c:v>-5.1847878430959646</c:v>
                </c:pt>
                <c:pt idx="4027">
                  <c:v>-5.2122741882955825</c:v>
                </c:pt>
                <c:pt idx="4028">
                  <c:v>-5.2397840481735116</c:v>
                </c:pt>
                <c:pt idx="4029">
                  <c:v>-5.2672837751271517</c:v>
                </c:pt>
                <c:pt idx="4030">
                  <c:v>-5.2947404185341824</c:v>
                </c:pt>
                <c:pt idx="4031">
                  <c:v>-5.3221875938417655</c:v>
                </c:pt>
                <c:pt idx="4032">
                  <c:v>-5.3496254526195894</c:v>
                </c:pt>
                <c:pt idx="4033">
                  <c:v>-5.3770867522076955</c:v>
                </c:pt>
                <c:pt idx="4034">
                  <c:v>-5.4045386990424849</c:v>
                </c:pt>
                <c:pt idx="4035">
                  <c:v>-5.4319814407625824</c:v>
                </c:pt>
                <c:pt idx="4036">
                  <c:v>-5.4593508846431735</c:v>
                </c:pt>
                <c:pt idx="4037">
                  <c:v>-5.4867759672812495</c:v>
                </c:pt>
                <c:pt idx="4038">
                  <c:v>-5.5141604663088826</c:v>
                </c:pt>
                <c:pt idx="4039">
                  <c:v>-5.5415366318258945</c:v>
                </c:pt>
                <c:pt idx="4040">
                  <c:v>-5.5689675701096855</c:v>
                </c:pt>
                <c:pt idx="4041">
                  <c:v>-5.596295810106235</c:v>
                </c:pt>
                <c:pt idx="4042">
                  <c:v>-5.6236787687873075</c:v>
                </c:pt>
                <c:pt idx="4043">
                  <c:v>-5.6510535944873324</c:v>
                </c:pt>
                <c:pt idx="4044">
                  <c:v>-5.6783895269931604</c:v>
                </c:pt>
                <c:pt idx="4045">
                  <c:v>-5.7057178660785253</c:v>
                </c:pt>
                <c:pt idx="4046">
                  <c:v>-5.7330693163922914</c:v>
                </c:pt>
                <c:pt idx="4047">
                  <c:v>-5.7603522194438384</c:v>
                </c:pt>
                <c:pt idx="4048">
                  <c:v>-5.7877190609586222</c:v>
                </c:pt>
                <c:pt idx="4049">
                  <c:v>-5.8150178654188656</c:v>
                </c:pt>
                <c:pt idx="4050">
                  <c:v>-5.8423096300069695</c:v>
                </c:pt>
                <c:pt idx="4051">
                  <c:v>-5.8695645776133345</c:v>
                </c:pt>
                <c:pt idx="4052">
                  <c:v>-5.8968427103107164</c:v>
                </c:pt>
                <c:pt idx="4053">
                  <c:v>-5.9241437150861174</c:v>
                </c:pt>
                <c:pt idx="4054">
                  <c:v>-5.951378869501962</c:v>
                </c:pt>
                <c:pt idx="4055">
                  <c:v>-5.978637090993387</c:v>
                </c:pt>
                <c:pt idx="4056">
                  <c:v>-6.0058596620554345</c:v>
                </c:pt>
                <c:pt idx="4057">
                  <c:v>-6.0330761439197493</c:v>
                </c:pt>
                <c:pt idx="4058">
                  <c:v>-6.060315568514449</c:v>
                </c:pt>
                <c:pt idx="4059">
                  <c:v>-6.0875200050720109</c:v>
                </c:pt>
                <c:pt idx="4060">
                  <c:v>-6.1147186124700275</c:v>
                </c:pt>
                <c:pt idx="4061">
                  <c:v>-6.1419400348220474</c:v>
                </c:pt>
                <c:pt idx="4062">
                  <c:v>-6.1690986712827485</c:v>
                </c:pt>
                <c:pt idx="4063">
                  <c:v>-6.1962802848298724</c:v>
                </c:pt>
                <c:pt idx="4064">
                  <c:v>-6.2234563935472398</c:v>
                </c:pt>
                <c:pt idx="4065">
                  <c:v>-6.2505990088586412</c:v>
                </c:pt>
                <c:pt idx="4066">
                  <c:v>-6.2777365150050661</c:v>
                </c:pt>
                <c:pt idx="4067">
                  <c:v>-6.3048689837466734</c:v>
                </c:pt>
                <c:pt idx="4068">
                  <c:v>-6.3319964856257824</c:v>
                </c:pt>
                <c:pt idx="4069">
                  <c:v>-6.3591190899931433</c:v>
                </c:pt>
                <c:pt idx="4070">
                  <c:v>-6.3861819197474246</c:v>
                </c:pt>
                <c:pt idx="4071">
                  <c:v>-6.4133225208702944</c:v>
                </c:pt>
                <c:pt idx="4072">
                  <c:v>-6.4403764670823094</c:v>
                </c:pt>
                <c:pt idx="4073">
                  <c:v>-6.4674804930272085</c:v>
                </c:pt>
                <c:pt idx="4074">
                  <c:v>-6.4945259158072295</c:v>
                </c:pt>
                <c:pt idx="4075">
                  <c:v>-6.5215672772915347</c:v>
                </c:pt>
                <c:pt idx="4076">
                  <c:v>-6.5486314277317774</c:v>
                </c:pt>
                <c:pt idx="4077">
                  <c:v>-6.5756380397953693</c:v>
                </c:pt>
                <c:pt idx="4078">
                  <c:v>-6.6026675502793264</c:v>
                </c:pt>
                <c:pt idx="4079">
                  <c:v>-6.6296932184332844</c:v>
                </c:pt>
                <c:pt idx="4080">
                  <c:v>-6.6566887357968998</c:v>
                </c:pt>
                <c:pt idx="4081">
                  <c:v>-6.6836544720386115</c:v>
                </c:pt>
                <c:pt idx="4082">
                  <c:v>-6.7106430908860766</c:v>
                </c:pt>
                <c:pt idx="4083">
                  <c:v>-6.7376282787711883</c:v>
                </c:pt>
                <c:pt idx="4084">
                  <c:v>-6.7645841400373161</c:v>
                </c:pt>
                <c:pt idx="4085">
                  <c:v>-6.7915110282046074</c:v>
                </c:pt>
                <c:pt idx="4086">
                  <c:v>-6.8184607680401159</c:v>
                </c:pt>
                <c:pt idx="4087">
                  <c:v>-6.8454074592279355</c:v>
                </c:pt>
                <c:pt idx="4088">
                  <c:v>-6.8723256057137414</c:v>
                </c:pt>
                <c:pt idx="4089">
                  <c:v>-6.8992155459282305</c:v>
                </c:pt>
                <c:pt idx="4090">
                  <c:v>-6.9261029531466995</c:v>
                </c:pt>
                <c:pt idx="4091">
                  <c:v>-6.9529878624996675</c:v>
                </c:pt>
                <c:pt idx="4092">
                  <c:v>-6.9798703085955882</c:v>
                </c:pt>
                <c:pt idx="4093">
                  <c:v>-7.006725275334472</c:v>
                </c:pt>
                <c:pt idx="4094">
                  <c:v>-7.0335780369124068</c:v>
                </c:pt>
                <c:pt idx="4095">
                  <c:v>-7.0604037635279955</c:v>
                </c:pt>
                <c:pt idx="4096">
                  <c:v>-7.0872523007363082</c:v>
                </c:pt>
                <c:pt idx="4097">
                  <c:v>-7.1140740493292762</c:v>
                </c:pt>
                <c:pt idx="4098">
                  <c:v>-7.1408693154749434</c:v>
                </c:pt>
                <c:pt idx="4099">
                  <c:v>-7.1676628911413509</c:v>
                </c:pt>
                <c:pt idx="4100">
                  <c:v>-7.1944304010082245</c:v>
                </c:pt>
                <c:pt idx="4101">
                  <c:v>-7.2212207592642894</c:v>
                </c:pt>
                <c:pt idx="4102">
                  <c:v>-7.2479852785880086</c:v>
                </c:pt>
                <c:pt idx="4103">
                  <c:v>-7.2747001163410925</c:v>
                </c:pt>
                <c:pt idx="4104">
                  <c:v>-7.3014619981439024</c:v>
                </c:pt>
                <c:pt idx="4105">
                  <c:v>-7.3281985466802473</c:v>
                </c:pt>
                <c:pt idx="4106">
                  <c:v>-7.3548861720646066</c:v>
                </c:pt>
                <c:pt idx="4107">
                  <c:v>-7.3815967619286704</c:v>
                </c:pt>
                <c:pt idx="4108">
                  <c:v>-7.4083063757356831</c:v>
                </c:pt>
                <c:pt idx="4109">
                  <c:v>-7.4349914150235517</c:v>
                </c:pt>
                <c:pt idx="4110">
                  <c:v>-7.4616521477383424</c:v>
                </c:pt>
                <c:pt idx="4111">
                  <c:v>-7.4882888377835704</c:v>
                </c:pt>
                <c:pt idx="4112">
                  <c:v>-7.5149251101073355</c:v>
                </c:pt>
                <c:pt idx="4113">
                  <c:v>-7.5415842577246055</c:v>
                </c:pt>
                <c:pt idx="4114">
                  <c:v>-7.5681964419775385</c:v>
                </c:pt>
                <c:pt idx="4115">
                  <c:v>-7.5947852801476685</c:v>
                </c:pt>
                <c:pt idx="4116">
                  <c:v>-7.6214201422980299</c:v>
                </c:pt>
                <c:pt idx="4117">
                  <c:v>-7.6479857528905191</c:v>
                </c:pt>
                <c:pt idx="4118">
                  <c:v>-7.6745514782633855</c:v>
                </c:pt>
                <c:pt idx="4119">
                  <c:v>-7.7011401262364778</c:v>
                </c:pt>
                <c:pt idx="4120">
                  <c:v>-7.7276605658450865</c:v>
                </c:pt>
                <c:pt idx="4121">
                  <c:v>-7.7542040916338504</c:v>
                </c:pt>
                <c:pt idx="4122">
                  <c:v>-7.7807479030741895</c:v>
                </c:pt>
                <c:pt idx="4123">
                  <c:v>-7.8072470125637814</c:v>
                </c:pt>
                <c:pt idx="4124">
                  <c:v>-7.8337467159792924</c:v>
                </c:pt>
                <c:pt idx="4125">
                  <c:v>-7.8602246684451655</c:v>
                </c:pt>
                <c:pt idx="4126">
                  <c:v>-7.8867256333566234</c:v>
                </c:pt>
                <c:pt idx="4127">
                  <c:v>-7.9131606029262684</c:v>
                </c:pt>
                <c:pt idx="4128">
                  <c:v>-7.9395966058974334</c:v>
                </c:pt>
                <c:pt idx="4129">
                  <c:v>-7.9660556872785895</c:v>
                </c:pt>
                <c:pt idx="4130">
                  <c:v>-7.9924716936324112</c:v>
                </c:pt>
                <c:pt idx="4131">
                  <c:v>-8.0188888641536309</c:v>
                </c:pt>
                <c:pt idx="4132">
                  <c:v>-8.0452853592008466</c:v>
                </c:pt>
                <c:pt idx="4133">
                  <c:v>-8.0716831488281731</c:v>
                </c:pt>
                <c:pt idx="4134">
                  <c:v>-8.098038841007849</c:v>
                </c:pt>
                <c:pt idx="4135">
                  <c:v>-8.1244177163606448</c:v>
                </c:pt>
                <c:pt idx="4136">
                  <c:v>-8.1507548974871042</c:v>
                </c:pt>
                <c:pt idx="4137">
                  <c:v>-8.1770937587242258</c:v>
                </c:pt>
                <c:pt idx="4138">
                  <c:v>-8.2034128737684746</c:v>
                </c:pt>
                <c:pt idx="4139">
                  <c:v>-8.2297337841099925</c:v>
                </c:pt>
                <c:pt idx="4140">
                  <c:v>-8.2560351980167841</c:v>
                </c:pt>
                <c:pt idx="4141">
                  <c:v>-8.2823173054671457</c:v>
                </c:pt>
                <c:pt idx="4142">
                  <c:v>-8.3085802939107847</c:v>
                </c:pt>
                <c:pt idx="4143">
                  <c:v>-8.3348454287591789</c:v>
                </c:pt>
                <c:pt idx="4144">
                  <c:v>-8.3610916807315689</c:v>
                </c:pt>
                <c:pt idx="4145">
                  <c:v>-8.3873192313288207</c:v>
                </c:pt>
                <c:pt idx="4146">
                  <c:v>-8.4135491443241168</c:v>
                </c:pt>
                <c:pt idx="4147">
                  <c:v>-8.4397397628587321</c:v>
                </c:pt>
                <c:pt idx="4148">
                  <c:v>-8.4659329672158545</c:v>
                </c:pt>
                <c:pt idx="4149">
                  <c:v>-8.4920873534458732</c:v>
                </c:pt>
                <c:pt idx="4150">
                  <c:v>-8.5182651713993991</c:v>
                </c:pt>
                <c:pt idx="4151">
                  <c:v>-8.5444250787205931</c:v>
                </c:pt>
                <c:pt idx="4152">
                  <c:v>-8.5705467388253851</c:v>
                </c:pt>
                <c:pt idx="4153">
                  <c:v>-8.596691832222584</c:v>
                </c:pt>
                <c:pt idx="4154">
                  <c:v>-8.6227990084516506</c:v>
                </c:pt>
                <c:pt idx="4155">
                  <c:v>-8.6489092546861688</c:v>
                </c:pt>
                <c:pt idx="4156">
                  <c:v>-8.6749617693678189</c:v>
                </c:pt>
                <c:pt idx="4157">
                  <c:v>-8.701037871410481</c:v>
                </c:pt>
                <c:pt idx="4158">
                  <c:v>-8.7270970769008649</c:v>
                </c:pt>
                <c:pt idx="4159">
                  <c:v>-8.7531395409550736</c:v>
                </c:pt>
                <c:pt idx="4160">
                  <c:v>-8.779165416762563</c:v>
                </c:pt>
                <c:pt idx="4161">
                  <c:v>-8.8051948181824891</c:v>
                </c:pt>
                <c:pt idx="4162">
                  <c:v>-8.8311879112208604</c:v>
                </c:pt>
                <c:pt idx="4163">
                  <c:v>-8.8571648647100147</c:v>
                </c:pt>
                <c:pt idx="4164">
                  <c:v>-8.8831456132136708</c:v>
                </c:pt>
                <c:pt idx="4165">
                  <c:v>-8.9091301291141853</c:v>
                </c:pt>
                <c:pt idx="4166">
                  <c:v>-8.9350396864737274</c:v>
                </c:pt>
                <c:pt idx="4167">
                  <c:v>-8.9609926456841524</c:v>
                </c:pt>
                <c:pt idx="4168">
                  <c:v>-8.9869103909600234</c:v>
                </c:pt>
                <c:pt idx="4169">
                  <c:v>-9.0128127352729202</c:v>
                </c:pt>
                <c:pt idx="4170">
                  <c:v>-9.0386998152123788</c:v>
                </c:pt>
                <c:pt idx="4171">
                  <c:v>-9.0645717657398919</c:v>
                </c:pt>
                <c:pt idx="4172">
                  <c:v>-9.0904287202143959</c:v>
                </c:pt>
                <c:pt idx="4173">
                  <c:v>-9.116290097221583</c:v>
                </c:pt>
                <c:pt idx="4174">
                  <c:v>-9.1421173993547988</c:v>
                </c:pt>
                <c:pt idx="4175">
                  <c:v>-9.1679300964790063</c:v>
                </c:pt>
                <c:pt idx="4176">
                  <c:v>-9.193728315784151</c:v>
                </c:pt>
                <c:pt idx="4177">
                  <c:v>-9.2195121829773985</c:v>
                </c:pt>
                <c:pt idx="4178">
                  <c:v>-9.2452818223062323</c:v>
                </c:pt>
                <c:pt idx="4179">
                  <c:v>-9.2710373565802566</c:v>
                </c:pt>
                <c:pt idx="4180">
                  <c:v>-9.2967789071932359</c:v>
                </c:pt>
                <c:pt idx="4181">
                  <c:v>-9.3225065941448726</c:v>
                </c:pt>
                <c:pt idx="4182">
                  <c:v>-9.3482205360604951</c:v>
                </c:pt>
                <c:pt idx="4183">
                  <c:v>-9.3739208502134161</c:v>
                </c:pt>
                <c:pt idx="4184">
                  <c:v>-9.3996076525439793</c:v>
                </c:pt>
                <c:pt idx="4185">
                  <c:v>-9.4252810576793546</c:v>
                </c:pt>
                <c:pt idx="4186">
                  <c:v>-9.4509225692027563</c:v>
                </c:pt>
                <c:pt idx="4187">
                  <c:v>-9.4765695685825246</c:v>
                </c:pt>
                <c:pt idx="4188">
                  <c:v>-9.5022035066695771</c:v>
                </c:pt>
                <c:pt idx="4189">
                  <c:v>-9.5277875710942528</c:v>
                </c:pt>
                <c:pt idx="4190">
                  <c:v>-9.5533958121426767</c:v>
                </c:pt>
                <c:pt idx="4191">
                  <c:v>-9.5789913163944629</c:v>
                </c:pt>
                <c:pt idx="4192">
                  <c:v>-9.6045375601880227</c:v>
                </c:pt>
                <c:pt idx="4193">
                  <c:v>-9.6301080039413289</c:v>
                </c:pt>
                <c:pt idx="4194">
                  <c:v>-9.6556295871352713</c:v>
                </c:pt>
                <c:pt idx="4195">
                  <c:v>-9.6811390402654869</c:v>
                </c:pt>
                <c:pt idx="4196">
                  <c:v>-9.7066545871060264</c:v>
                </c:pt>
                <c:pt idx="4197">
                  <c:v>-9.7321400313201494</c:v>
                </c:pt>
                <c:pt idx="4198">
                  <c:v>-9.7576136418088169</c:v>
                </c:pt>
                <c:pt idx="4199">
                  <c:v>-9.7830755151378188</c:v>
                </c:pt>
                <c:pt idx="4200">
                  <c:v>-9.8085078092512248</c:v>
                </c:pt>
                <c:pt idx="4201">
                  <c:v>-9.8339465397758268</c:v>
                </c:pt>
                <c:pt idx="4202">
                  <c:v>-9.8593381244230027</c:v>
                </c:pt>
                <c:pt idx="4203">
                  <c:v>-9.8847541305647066</c:v>
                </c:pt>
                <c:pt idx="4204">
                  <c:v>-9.910141110924279</c:v>
                </c:pt>
                <c:pt idx="4205">
                  <c:v>-9.9354815801507161</c:v>
                </c:pt>
                <c:pt idx="4206">
                  <c:v>-9.9608288927737707</c:v>
                </c:pt>
                <c:pt idx="4207">
                  <c:v>-9.9861830021478646</c:v>
                </c:pt>
                <c:pt idx="4208">
                  <c:v>-10.01149112969809</c:v>
                </c:pt>
                <c:pt idx="4209">
                  <c:v>-10.036788692039625</c:v>
                </c:pt>
                <c:pt idx="4210">
                  <c:v>-10.062075772961625</c:v>
                </c:pt>
                <c:pt idx="4211">
                  <c:v>-10.087352455389096</c:v>
                </c:pt>
                <c:pt idx="4212">
                  <c:v>-10.112601417842139</c:v>
                </c:pt>
                <c:pt idx="4213">
                  <c:v>-10.137840230885956</c:v>
                </c:pt>
                <c:pt idx="4214">
                  <c:v>-10.163051656167434</c:v>
                </c:pt>
                <c:pt idx="4215">
                  <c:v>-10.18825317544791</c:v>
                </c:pt>
                <c:pt idx="4216">
                  <c:v>-10.21346209965842</c:v>
                </c:pt>
                <c:pt idx="4217">
                  <c:v>-10.238626804891663</c:v>
                </c:pt>
                <c:pt idx="4218">
                  <c:v>-10.26379906755415</c:v>
                </c:pt>
                <c:pt idx="4219">
                  <c:v>-10.288910403940948</c:v>
                </c:pt>
                <c:pt idx="4220">
                  <c:v>-10.314046595595126</c:v>
                </c:pt>
                <c:pt idx="4221">
                  <c:v>-10.339173415661531</c:v>
                </c:pt>
                <c:pt idx="4222">
                  <c:v>-10.364256965549522</c:v>
                </c:pt>
                <c:pt idx="4223">
                  <c:v>-10.389331449902185</c:v>
                </c:pt>
                <c:pt idx="4224">
                  <c:v>-10.41438003369475</c:v>
                </c:pt>
                <c:pt idx="4225">
                  <c:v>-10.439436635072473</c:v>
                </c:pt>
                <c:pt idx="4226">
                  <c:v>-10.464450728177226</c:v>
                </c:pt>
                <c:pt idx="4227">
                  <c:v>-10.489472973354276</c:v>
                </c:pt>
                <c:pt idx="4228">
                  <c:v>-10.514453081480498</c:v>
                </c:pt>
                <c:pt idx="4229">
                  <c:v>-10.539424766109066</c:v>
                </c:pt>
                <c:pt idx="4230">
                  <c:v>-10.564388091029016</c:v>
                </c:pt>
                <c:pt idx="4231">
                  <c:v>-10.58932649101226</c:v>
                </c:pt>
                <c:pt idx="4232">
                  <c:v>-10.614273324073363</c:v>
                </c:pt>
                <c:pt idx="4233">
                  <c:v>-10.639162330814068</c:v>
                </c:pt>
                <c:pt idx="4234">
                  <c:v>-10.664076482455018</c:v>
                </c:pt>
                <c:pt idx="4235">
                  <c:v>-10.688949709234848</c:v>
                </c:pt>
                <c:pt idx="4236">
                  <c:v>-10.713815172458331</c:v>
                </c:pt>
                <c:pt idx="4237">
                  <c:v>-10.738640130410539</c:v>
                </c:pt>
                <c:pt idx="4238">
                  <c:v>-10.763457589777754</c:v>
                </c:pt>
                <c:pt idx="4239">
                  <c:v>-10.788283931643818</c:v>
                </c:pt>
                <c:pt idx="4240">
                  <c:v>-10.813070235369572</c:v>
                </c:pt>
                <c:pt idx="4241">
                  <c:v>-10.837849280107754</c:v>
                </c:pt>
                <c:pt idx="4242">
                  <c:v>-10.862588689721841</c:v>
                </c:pt>
                <c:pt idx="4243">
                  <c:v>-10.887353449982321</c:v>
                </c:pt>
                <c:pt idx="4244">
                  <c:v>-10.91206268370442</c:v>
                </c:pt>
                <c:pt idx="4245">
                  <c:v>-10.936765086275548</c:v>
                </c:pt>
                <c:pt idx="4246">
                  <c:v>-10.961444637434099</c:v>
                </c:pt>
                <c:pt idx="4247">
                  <c:v>-10.986133563522312</c:v>
                </c:pt>
                <c:pt idx="4248">
                  <c:v>-11.010799808218326</c:v>
                </c:pt>
                <c:pt idx="4249">
                  <c:v>-11.035411598187824</c:v>
                </c:pt>
                <c:pt idx="4250">
                  <c:v>-11.060033013124054</c:v>
                </c:pt>
                <c:pt idx="4251">
                  <c:v>-11.084648100175269</c:v>
                </c:pt>
                <c:pt idx="4252">
                  <c:v>-11.109225186796046</c:v>
                </c:pt>
                <c:pt idx="4253">
                  <c:v>-11.133780350803256</c:v>
                </c:pt>
                <c:pt idx="4254">
                  <c:v>-11.158345320437068</c:v>
                </c:pt>
                <c:pt idx="4255">
                  <c:v>-11.182857011681991</c:v>
                </c:pt>
                <c:pt idx="4256">
                  <c:v>-11.207394385258761</c:v>
                </c:pt>
                <c:pt idx="4257">
                  <c:v>-11.231863149750509</c:v>
                </c:pt>
                <c:pt idx="4258">
                  <c:v>-11.256342024955639</c:v>
                </c:pt>
                <c:pt idx="4259">
                  <c:v>-11.280815329212848</c:v>
                </c:pt>
                <c:pt idx="4260">
                  <c:v>-11.30525192708305</c:v>
                </c:pt>
                <c:pt idx="4261">
                  <c:v>-11.32968316677273</c:v>
                </c:pt>
                <c:pt idx="4262">
                  <c:v>-11.354093565215734</c:v>
                </c:pt>
                <c:pt idx="4263">
                  <c:v>-11.378483259210791</c:v>
                </c:pt>
                <c:pt idx="4264">
                  <c:v>-11.40285238427632</c:v>
                </c:pt>
                <c:pt idx="4265">
                  <c:v>-11.427201074667289</c:v>
                </c:pt>
                <c:pt idx="4266">
                  <c:v>-11.451529463390319</c:v>
                </c:pt>
                <c:pt idx="4267">
                  <c:v>-11.475837682219774</c:v>
                </c:pt>
                <c:pt idx="4268">
                  <c:v>-11.500141188851018</c:v>
                </c:pt>
                <c:pt idx="4269">
                  <c:v>-11.524424721799095</c:v>
                </c:pt>
                <c:pt idx="4270">
                  <c:v>-11.548688409714018</c:v>
                </c:pt>
                <c:pt idx="4271">
                  <c:v>-11.572932380068409</c:v>
                </c:pt>
                <c:pt idx="4272">
                  <c:v>-11.597156759171003</c:v>
                </c:pt>
                <c:pt idx="4273">
                  <c:v>-11.621361672182003</c:v>
                </c:pt>
                <c:pt idx="4274">
                  <c:v>-11.645547243126726</c:v>
                </c:pt>
                <c:pt idx="4275">
                  <c:v>-11.669728702330493</c:v>
                </c:pt>
                <c:pt idx="4276">
                  <c:v>-11.693875925983468</c:v>
                </c:pt>
                <c:pt idx="4277">
                  <c:v>-11.718004173124301</c:v>
                </c:pt>
                <c:pt idx="4278">
                  <c:v>-11.742128578940861</c:v>
                </c:pt>
                <c:pt idx="4279">
                  <c:v>-11.76621920053865</c:v>
                </c:pt>
                <c:pt idx="4280">
                  <c:v>-11.790291201441967</c:v>
                </c:pt>
                <c:pt idx="4281">
                  <c:v>-11.8143596231623</c:v>
                </c:pt>
                <c:pt idx="4282">
                  <c:v>-11.838394701136748</c:v>
                </c:pt>
                <c:pt idx="4283">
                  <c:v>-11.862411504844328</c:v>
                </c:pt>
                <c:pt idx="4284">
                  <c:v>-11.886424983543375</c:v>
                </c:pt>
                <c:pt idx="4285">
                  <c:v>-11.910405548479106</c:v>
                </c:pt>
                <c:pt idx="4286">
                  <c:v>-11.934368176515713</c:v>
                </c:pt>
                <c:pt idx="4287">
                  <c:v>-11.958327726047017</c:v>
                </c:pt>
                <c:pt idx="4288">
                  <c:v>-11.98225478165948</c:v>
                </c:pt>
                <c:pt idx="4289">
                  <c:v>-12.006149538958809</c:v>
                </c:pt>
                <c:pt idx="4290">
                  <c:v>-12.030041514374734</c:v>
                </c:pt>
                <c:pt idx="4291">
                  <c:v>-12.053916095666429</c:v>
                </c:pt>
                <c:pt idx="4292">
                  <c:v>-12.077773388598848</c:v>
                </c:pt>
                <c:pt idx="4293">
                  <c:v>-12.101598922150918</c:v>
                </c:pt>
                <c:pt idx="4294">
                  <c:v>-12.125421980261653</c:v>
                </c:pt>
                <c:pt idx="4295">
                  <c:v>-12.149199022551628</c:v>
                </c:pt>
                <c:pt idx="4296">
                  <c:v>-12.172973793904966</c:v>
                </c:pt>
                <c:pt idx="4297">
                  <c:v>-12.196746311484082</c:v>
                </c:pt>
                <c:pt idx="4298">
                  <c:v>-12.220473283712318</c:v>
                </c:pt>
                <c:pt idx="4299">
                  <c:v>-12.244183792847618</c:v>
                </c:pt>
                <c:pt idx="4300">
                  <c:v>-12.26789231823172</c:v>
                </c:pt>
                <c:pt idx="4301">
                  <c:v>-12.291570167247848</c:v>
                </c:pt>
                <c:pt idx="4302">
                  <c:v>-12.315217518158176</c:v>
                </c:pt>
                <c:pt idx="4303">
                  <c:v>-12.338877447153918</c:v>
                </c:pt>
                <c:pt idx="4304">
                  <c:v>-12.362478522657366</c:v>
                </c:pt>
                <c:pt idx="4305">
                  <c:v>-12.386092310845942</c:v>
                </c:pt>
                <c:pt idx="4306">
                  <c:v>-12.409676085840974</c:v>
                </c:pt>
                <c:pt idx="4307">
                  <c:v>-12.4332300197508</c:v>
                </c:pt>
                <c:pt idx="4308">
                  <c:v>-12.456768449766924</c:v>
                </c:pt>
                <c:pt idx="4309">
                  <c:v>-12.480291466194091</c:v>
                </c:pt>
                <c:pt idx="4310">
                  <c:v>-12.503799158603988</c:v>
                </c:pt>
                <c:pt idx="4311">
                  <c:v>-12.527277527730908</c:v>
                </c:pt>
                <c:pt idx="4312">
                  <c:v>-12.55074080166268</c:v>
                </c:pt>
                <c:pt idx="4313">
                  <c:v>-12.57418906747562</c:v>
                </c:pt>
                <c:pt idx="4314">
                  <c:v>-12.597608400827305</c:v>
                </c:pt>
                <c:pt idx="4315">
                  <c:v>-12.621012949262445</c:v>
                </c:pt>
                <c:pt idx="4316">
                  <c:v>-12.644402797449272</c:v>
                </c:pt>
                <c:pt idx="4317">
                  <c:v>-12.667764094997509</c:v>
                </c:pt>
                <c:pt idx="4318">
                  <c:v>-12.691097000879468</c:v>
                </c:pt>
                <c:pt idx="4319">
                  <c:v>-12.714429440915691</c:v>
                </c:pt>
                <c:pt idx="4320">
                  <c:v>-12.737733703303068</c:v>
                </c:pt>
                <c:pt idx="4321">
                  <c:v>-12.761009943721264</c:v>
                </c:pt>
                <c:pt idx="4322">
                  <c:v>-12.784272126028418</c:v>
                </c:pt>
                <c:pt idx="4323">
                  <c:v>-12.807506544532806</c:v>
                </c:pt>
                <c:pt idx="4324">
                  <c:v>-12.830740872012354</c:v>
                </c:pt>
                <c:pt idx="4325">
                  <c:v>-12.853933905132974</c:v>
                </c:pt>
                <c:pt idx="4326">
                  <c:v>-12.87712700186322</c:v>
                </c:pt>
                <c:pt idx="4327">
                  <c:v>-12.90029279094667</c:v>
                </c:pt>
                <c:pt idx="4328">
                  <c:v>-12.923417757246106</c:v>
                </c:pt>
                <c:pt idx="4329">
                  <c:v>-12.946556676833024</c:v>
                </c:pt>
                <c:pt idx="4330">
                  <c:v>-12.96964140310018</c:v>
                </c:pt>
                <c:pt idx="4331">
                  <c:v>-12.99272659043385</c:v>
                </c:pt>
                <c:pt idx="4332">
                  <c:v>-13.0157986721951</c:v>
                </c:pt>
                <c:pt idx="4333">
                  <c:v>-13.038817087251463</c:v>
                </c:pt>
                <c:pt idx="4334">
                  <c:v>-13.061836202163031</c:v>
                </c:pt>
                <c:pt idx="4335">
                  <c:v>-13.084842519394046</c:v>
                </c:pt>
                <c:pt idx="4336">
                  <c:v>-13.107809160123548</c:v>
                </c:pt>
                <c:pt idx="4337">
                  <c:v>-13.13077668633421</c:v>
                </c:pt>
                <c:pt idx="4338">
                  <c:v>-13.153704812635423</c:v>
                </c:pt>
                <c:pt idx="4339">
                  <c:v>-13.176620555281756</c:v>
                </c:pt>
                <c:pt idx="4340">
                  <c:v>-13.199510598882776</c:v>
                </c:pt>
                <c:pt idx="4341">
                  <c:v>-13.2223884378693</c:v>
                </c:pt>
                <c:pt idx="4342">
                  <c:v>-13.245240800972264</c:v>
                </c:pt>
                <c:pt idx="4343">
                  <c:v>-13.268081135601888</c:v>
                </c:pt>
                <c:pt idx="4344">
                  <c:v>-13.29086963014422</c:v>
                </c:pt>
                <c:pt idx="4345">
                  <c:v>-13.31367289833482</c:v>
                </c:pt>
                <c:pt idx="4346">
                  <c:v>-13.33643787958793</c:v>
                </c:pt>
                <c:pt idx="4347">
                  <c:v>-13.359177995020374</c:v>
                </c:pt>
                <c:pt idx="4348">
                  <c:v>-13.381919779222157</c:v>
                </c:pt>
                <c:pt idx="4349">
                  <c:v>-13.404623683565513</c:v>
                </c:pt>
                <c:pt idx="4350">
                  <c:v>-13.4272899002532</c:v>
                </c:pt>
                <c:pt idx="4351">
                  <c:v>-13.449958033009503</c:v>
                </c:pt>
                <c:pt idx="4352">
                  <c:v>-13.472614959879396</c:v>
                </c:pt>
                <c:pt idx="4353">
                  <c:v>-13.49522145652637</c:v>
                </c:pt>
                <c:pt idx="4354">
                  <c:v>-13.517816993735</c:v>
                </c:pt>
                <c:pt idx="4355">
                  <c:v>-13.540401628858717</c:v>
                </c:pt>
                <c:pt idx="4356">
                  <c:v>-13.56296238859375</c:v>
                </c:pt>
                <c:pt idx="4357">
                  <c:v>-13.585486384100474</c:v>
                </c:pt>
                <c:pt idx="4358">
                  <c:v>-13.607986785949354</c:v>
                </c:pt>
                <c:pt idx="4359">
                  <c:v>-13.630476679183626</c:v>
                </c:pt>
                <c:pt idx="4360">
                  <c:v>-13.65295611821152</c:v>
                </c:pt>
                <c:pt idx="4361">
                  <c:v>-13.675412231938076</c:v>
                </c:pt>
                <c:pt idx="4362">
                  <c:v>-13.697832231970896</c:v>
                </c:pt>
                <c:pt idx="4363">
                  <c:v>-13.720229179124541</c:v>
                </c:pt>
                <c:pt idx="4364">
                  <c:v>-13.742616050508556</c:v>
                </c:pt>
                <c:pt idx="4365">
                  <c:v>-13.76499289775062</c:v>
                </c:pt>
                <c:pt idx="4366">
                  <c:v>-13.787321305491874</c:v>
                </c:pt>
                <c:pt idx="4367">
                  <c:v>-13.809639913317534</c:v>
                </c:pt>
                <c:pt idx="4368">
                  <c:v>-13.8319359894579</c:v>
                </c:pt>
                <c:pt idx="4369">
                  <c:v>-13.854209643951709</c:v>
                </c:pt>
                <c:pt idx="4370">
                  <c:v>-13.87646098602252</c:v>
                </c:pt>
                <c:pt idx="4371">
                  <c:v>-13.898690124087636</c:v>
                </c:pt>
                <c:pt idx="4372">
                  <c:v>-13.920897165766105</c:v>
                </c:pt>
                <c:pt idx="4373">
                  <c:v>-13.943082217887056</c:v>
                </c:pt>
                <c:pt idx="4374">
                  <c:v>-13.965245386496855</c:v>
                </c:pt>
                <c:pt idx="4375">
                  <c:v>-13.987399419271306</c:v>
                </c:pt>
                <c:pt idx="4376">
                  <c:v>-14.009519116347674</c:v>
                </c:pt>
                <c:pt idx="4377">
                  <c:v>-14.031617243519742</c:v>
                </c:pt>
                <c:pt idx="4378">
                  <c:v>-14.053681319824923</c:v>
                </c:pt>
                <c:pt idx="4379">
                  <c:v>-14.075736634751134</c:v>
                </c:pt>
                <c:pt idx="4380">
                  <c:v>-14.097783231851839</c:v>
                </c:pt>
                <c:pt idx="4381">
                  <c:v>-14.119783575723076</c:v>
                </c:pt>
                <c:pt idx="4382">
                  <c:v>-14.141775402619382</c:v>
                </c:pt>
                <c:pt idx="4383">
                  <c:v>-14.163733778336416</c:v>
                </c:pt>
                <c:pt idx="4384">
                  <c:v>-14.185671327517721</c:v>
                </c:pt>
                <c:pt idx="4385">
                  <c:v>-14.207600598273538</c:v>
                </c:pt>
                <c:pt idx="4386">
                  <c:v>-14.229496768057784</c:v>
                </c:pt>
                <c:pt idx="4387">
                  <c:v>-14.251372402442945</c:v>
                </c:pt>
                <c:pt idx="4388">
                  <c:v>-14.273215202747453</c:v>
                </c:pt>
                <c:pt idx="4389">
                  <c:v>-14.295050071161306</c:v>
                </c:pt>
                <c:pt idx="4390">
                  <c:v>-14.316852331709176</c:v>
                </c:pt>
                <c:pt idx="4391">
                  <c:v>-14.338634472161656</c:v>
                </c:pt>
                <c:pt idx="4392">
                  <c:v>-14.360396585303727</c:v>
                </c:pt>
                <c:pt idx="4393">
                  <c:v>-14.382126460840952</c:v>
                </c:pt>
                <c:pt idx="4394">
                  <c:v>-14.403861097577694</c:v>
                </c:pt>
                <c:pt idx="4395">
                  <c:v>-14.425551412897569</c:v>
                </c:pt>
                <c:pt idx="4396">
                  <c:v>-14.447209853502764</c:v>
                </c:pt>
                <c:pt idx="4397">
                  <c:v>-14.468861023109952</c:v>
                </c:pt>
                <c:pt idx="4398">
                  <c:v>-14.49049274432377</c:v>
                </c:pt>
                <c:pt idx="4399">
                  <c:v>-14.512105105334733</c:v>
                </c:pt>
                <c:pt idx="4400">
                  <c:v>-14.533673839995744</c:v>
                </c:pt>
                <c:pt idx="4401">
                  <c:v>-14.555235618868764</c:v>
                </c:pt>
                <c:pt idx="4402">
                  <c:v>-14.576754050246468</c:v>
                </c:pt>
                <c:pt idx="4403">
                  <c:v>-14.598265697241548</c:v>
                </c:pt>
                <c:pt idx="4404">
                  <c:v>-14.619758485457098</c:v>
                </c:pt>
                <c:pt idx="4405">
                  <c:v>-14.641220409796661</c:v>
                </c:pt>
                <c:pt idx="4406">
                  <c:v>-14.662663677919786</c:v>
                </c:pt>
                <c:pt idx="4407">
                  <c:v>-14.684076317917302</c:v>
                </c:pt>
                <c:pt idx="4408">
                  <c:v>-14.705470501344466</c:v>
                </c:pt>
                <c:pt idx="4409">
                  <c:v>-14.726858330460548</c:v>
                </c:pt>
                <c:pt idx="4410">
                  <c:v>-14.748191820931195</c:v>
                </c:pt>
                <c:pt idx="4411">
                  <c:v>-14.769519152670878</c:v>
                </c:pt>
                <c:pt idx="4412">
                  <c:v>-14.790828384911668</c:v>
                </c:pt>
                <c:pt idx="4413">
                  <c:v>-14.812107644019074</c:v>
                </c:pt>
                <c:pt idx="4414">
                  <c:v>-14.833357059039622</c:v>
                </c:pt>
                <c:pt idx="4415">
                  <c:v>-14.854588677649327</c:v>
                </c:pt>
                <c:pt idx="4416">
                  <c:v>-14.875790674316189</c:v>
                </c:pt>
                <c:pt idx="4417">
                  <c:v>-14.896975061967803</c:v>
                </c:pt>
                <c:pt idx="4418">
                  <c:v>-14.918141916818758</c:v>
                </c:pt>
                <c:pt idx="4419">
                  <c:v>-14.939279461098748</c:v>
                </c:pt>
                <c:pt idx="4420">
                  <c:v>-14.96038781909923</c:v>
                </c:pt>
                <c:pt idx="4421">
                  <c:v>-14.981478935112987</c:v>
                </c:pt>
                <c:pt idx="4422">
                  <c:v>-15.002541078402391</c:v>
                </c:pt>
                <c:pt idx="4423">
                  <c:v>-15.023586159375776</c:v>
                </c:pt>
                <c:pt idx="4424">
                  <c:v>-15.044602478421471</c:v>
                </c:pt>
                <c:pt idx="4425">
                  <c:v>-15.065601912343476</c:v>
                </c:pt>
                <c:pt idx="4426">
                  <c:v>-15.086572792426654</c:v>
                </c:pt>
                <c:pt idx="4427">
                  <c:v>-15.107515237630878</c:v>
                </c:pt>
                <c:pt idx="4428">
                  <c:v>-15.128452783456098</c:v>
                </c:pt>
                <c:pt idx="4429">
                  <c:v>-15.149338680981348</c:v>
                </c:pt>
                <c:pt idx="4430">
                  <c:v>-15.17021985014537</c:v>
                </c:pt>
                <c:pt idx="4431">
                  <c:v>-15.191061328165848</c:v>
                </c:pt>
                <c:pt idx="4432">
                  <c:v>-15.211898214986125</c:v>
                </c:pt>
                <c:pt idx="4433">
                  <c:v>-15.232695640527888</c:v>
                </c:pt>
                <c:pt idx="4434">
                  <c:v>-15.253476995049978</c:v>
                </c:pt>
                <c:pt idx="4435">
                  <c:v>-15.274230745784299</c:v>
                </c:pt>
                <c:pt idx="4436">
                  <c:v>-15.294957005149939</c:v>
                </c:pt>
                <c:pt idx="4437">
                  <c:v>-15.315679022629318</c:v>
                </c:pt>
                <c:pt idx="4438">
                  <c:v>-15.336350603052818</c:v>
                </c:pt>
                <c:pt idx="4439">
                  <c:v>-15.357018102002646</c:v>
                </c:pt>
                <c:pt idx="4440">
                  <c:v>-15.377646968061974</c:v>
                </c:pt>
                <c:pt idx="4441">
                  <c:v>-15.398260372143508</c:v>
                </c:pt>
                <c:pt idx="4442">
                  <c:v>-15.418846884079434</c:v>
                </c:pt>
                <c:pt idx="4443">
                  <c:v>-15.439395133069707</c:v>
                </c:pt>
                <c:pt idx="4444">
                  <c:v>-15.459939661296676</c:v>
                </c:pt>
                <c:pt idx="4445">
                  <c:v>-15.480446139695477</c:v>
                </c:pt>
                <c:pt idx="4446">
                  <c:v>-15.500937586167074</c:v>
                </c:pt>
                <c:pt idx="4447">
                  <c:v>-15.521402642152042</c:v>
                </c:pt>
                <c:pt idx="4448">
                  <c:v>-15.541841411952419</c:v>
                </c:pt>
                <c:pt idx="4449">
                  <c:v>-15.562265389207502</c:v>
                </c:pt>
                <c:pt idx="4450">
                  <c:v>-15.582651882292851</c:v>
                </c:pt>
                <c:pt idx="4451">
                  <c:v>-15.60301239809302</c:v>
                </c:pt>
                <c:pt idx="4452">
                  <c:v>-15.623347038220839</c:v>
                </c:pt>
                <c:pt idx="4453">
                  <c:v>-15.643678568062342</c:v>
                </c:pt>
                <c:pt idx="4454">
                  <c:v>-15.663961730447188</c:v>
                </c:pt>
                <c:pt idx="4455">
                  <c:v>-15.684230621834493</c:v>
                </c:pt>
                <c:pt idx="4456">
                  <c:v>-15.704462719758823</c:v>
                </c:pt>
                <c:pt idx="4457">
                  <c:v>-15.724691991088051</c:v>
                </c:pt>
                <c:pt idx="4458">
                  <c:v>-15.744873404230042</c:v>
                </c:pt>
                <c:pt idx="4459">
                  <c:v>-15.765052129503816</c:v>
                </c:pt>
                <c:pt idx="4460">
                  <c:v>-15.785183246838773</c:v>
                </c:pt>
                <c:pt idx="4461">
                  <c:v>-15.805300593759776</c:v>
                </c:pt>
                <c:pt idx="4462">
                  <c:v>-15.825393018571956</c:v>
                </c:pt>
                <c:pt idx="4463">
                  <c:v>-15.845460616131474</c:v>
                </c:pt>
                <c:pt idx="4464">
                  <c:v>-15.865514658444873</c:v>
                </c:pt>
                <c:pt idx="4465">
                  <c:v>-15.885521705938835</c:v>
                </c:pt>
                <c:pt idx="4466">
                  <c:v>-15.905526535287649</c:v>
                </c:pt>
                <c:pt idx="4467">
                  <c:v>-15.925484610189823</c:v>
                </c:pt>
                <c:pt idx="4468">
                  <c:v>-15.945418350454442</c:v>
                </c:pt>
                <c:pt idx="4469">
                  <c:v>-15.965338956940856</c:v>
                </c:pt>
                <c:pt idx="4470">
                  <c:v>-15.985235383697178</c:v>
                </c:pt>
                <c:pt idx="4471">
                  <c:v>-16.005096638176251</c:v>
                </c:pt>
                <c:pt idx="4472">
                  <c:v>-16.024933919549067</c:v>
                </c:pt>
                <c:pt idx="4473">
                  <c:v>-16.044747316784189</c:v>
                </c:pt>
                <c:pt idx="4474">
                  <c:v>-16.064536918305169</c:v>
                </c:pt>
                <c:pt idx="4475">
                  <c:v>-16.084302811994586</c:v>
                </c:pt>
                <c:pt idx="4476">
                  <c:v>-16.104045085197971</c:v>
                </c:pt>
                <c:pt idx="4477">
                  <c:v>-16.123763824729426</c:v>
                </c:pt>
                <c:pt idx="4478">
                  <c:v>-16.143448126588936</c:v>
                </c:pt>
                <c:pt idx="4479">
                  <c:v>-16.163109092859973</c:v>
                </c:pt>
                <c:pt idx="4480">
                  <c:v>-16.182757772954229</c:v>
                </c:pt>
                <c:pt idx="4481">
                  <c:v>-16.202361358536287</c:v>
                </c:pt>
                <c:pt idx="4482">
                  <c:v>-16.221952826613435</c:v>
                </c:pt>
                <c:pt idx="4483">
                  <c:v>-16.241499445045012</c:v>
                </c:pt>
                <c:pt idx="4484">
                  <c:v>-16.261045025284091</c:v>
                </c:pt>
                <c:pt idx="4485">
                  <c:v>-16.280545972438151</c:v>
                </c:pt>
                <c:pt idx="4486">
                  <c:v>-16.300045994801557</c:v>
                </c:pt>
                <c:pt idx="4487">
                  <c:v>-16.319501598310147</c:v>
                </c:pt>
                <c:pt idx="4488">
                  <c:v>-16.338912939577426</c:v>
                </c:pt>
                <c:pt idx="4489">
                  <c:v>-16.358323573347381</c:v>
                </c:pt>
                <c:pt idx="4490">
                  <c:v>-16.377700992398861</c:v>
                </c:pt>
                <c:pt idx="4491">
                  <c:v>-16.397066963216758</c:v>
                </c:pt>
                <c:pt idx="4492">
                  <c:v>-16.416399902506992</c:v>
                </c:pt>
                <c:pt idx="4493">
                  <c:v>-16.435689125714983</c:v>
                </c:pt>
                <c:pt idx="4494">
                  <c:v>-16.454977935828857</c:v>
                </c:pt>
                <c:pt idx="4495">
                  <c:v>-16.474223234270777</c:v>
                </c:pt>
                <c:pt idx="4496">
                  <c:v>-16.493446698019483</c:v>
                </c:pt>
                <c:pt idx="4497">
                  <c:v>-16.512648403380329</c:v>
                </c:pt>
                <c:pt idx="4498">
                  <c:v>-16.531817687164033</c:v>
                </c:pt>
                <c:pt idx="4499">
                  <c:v>-16.550965388014408</c:v>
                </c:pt>
                <c:pt idx="4500">
                  <c:v>-16.570080865850695</c:v>
                </c:pt>
                <c:pt idx="4501">
                  <c:v>-16.589164231073759</c:v>
                </c:pt>
                <c:pt idx="4502">
                  <c:v>-16.608247666481532</c:v>
                </c:pt>
                <c:pt idx="4503">
                  <c:v>-16.627288457515835</c:v>
                </c:pt>
                <c:pt idx="4504">
                  <c:v>-16.646297415767716</c:v>
                </c:pt>
                <c:pt idx="4505">
                  <c:v>-16.665285304646634</c:v>
                </c:pt>
                <c:pt idx="4506">
                  <c:v>-16.684241552439442</c:v>
                </c:pt>
                <c:pt idx="4507">
                  <c:v>-16.7031875298442</c:v>
                </c:pt>
                <c:pt idx="4508">
                  <c:v>-16.722091411995621</c:v>
                </c:pt>
                <c:pt idx="4509">
                  <c:v>-16.740974556814891</c:v>
                </c:pt>
                <c:pt idx="4510">
                  <c:v>-16.759826437380884</c:v>
                </c:pt>
                <c:pt idx="4511">
                  <c:v>-16.77866832912488</c:v>
                </c:pt>
                <c:pt idx="4512">
                  <c:v>-16.797468544760786</c:v>
                </c:pt>
                <c:pt idx="4513">
                  <c:v>-16.816248347148061</c:v>
                </c:pt>
                <c:pt idx="4514">
                  <c:v>-16.834997253542795</c:v>
                </c:pt>
                <c:pt idx="4515">
                  <c:v>-16.853715366083744</c:v>
                </c:pt>
                <c:pt idx="4516">
                  <c:v>-16.872413314679086</c:v>
                </c:pt>
                <c:pt idx="4517">
                  <c:v>-16.891091166338203</c:v>
                </c:pt>
                <c:pt idx="4518">
                  <c:v>-16.909727976051673</c:v>
                </c:pt>
                <c:pt idx="4519">
                  <c:v>-16.928344866636589</c:v>
                </c:pt>
                <c:pt idx="4520">
                  <c:v>-16.946941903784428</c:v>
                </c:pt>
                <c:pt idx="4521">
                  <c:v>-16.965508680532569</c:v>
                </c:pt>
                <c:pt idx="4522">
                  <c:v>-16.984034833949647</c:v>
                </c:pt>
                <c:pt idx="4523">
                  <c:v>-17.002551845353629</c:v>
                </c:pt>
                <c:pt idx="4524">
                  <c:v>-17.021038867363814</c:v>
                </c:pt>
                <c:pt idx="4525">
                  <c:v>-17.039495996632631</c:v>
                </c:pt>
                <c:pt idx="4526">
                  <c:v>-17.057912911996251</c:v>
                </c:pt>
                <c:pt idx="4527">
                  <c:v>-17.076331367024842</c:v>
                </c:pt>
                <c:pt idx="4528">
                  <c:v>-17.094688985905886</c:v>
                </c:pt>
                <c:pt idx="4529">
                  <c:v>-17.113037883979789</c:v>
                </c:pt>
                <c:pt idx="4530">
                  <c:v>-17.131367716407237</c:v>
                </c:pt>
                <c:pt idx="4531">
                  <c:v>-17.149657818027499</c:v>
                </c:pt>
                <c:pt idx="4532">
                  <c:v>-17.167918666367196</c:v>
                </c:pt>
                <c:pt idx="4533">
                  <c:v>-17.186160695554999</c:v>
                </c:pt>
                <c:pt idx="4534">
                  <c:v>-17.204383965498291</c:v>
                </c:pt>
                <c:pt idx="4535">
                  <c:v>-17.222567894551776</c:v>
                </c:pt>
                <c:pt idx="4536">
                  <c:v>-17.240722915351387</c:v>
                </c:pt>
                <c:pt idx="4537">
                  <c:v>-17.2588594177661</c:v>
                </c:pt>
                <c:pt idx="4538">
                  <c:v>-17.276956881929085</c:v>
                </c:pt>
                <c:pt idx="4539">
                  <c:v>-17.295035985863557</c:v>
                </c:pt>
                <c:pt idx="4540">
                  <c:v>-17.313086518829756</c:v>
                </c:pt>
                <c:pt idx="4541">
                  <c:v>-17.331108569160495</c:v>
                </c:pt>
                <c:pt idx="4542">
                  <c:v>-17.349102224681609</c:v>
                </c:pt>
                <c:pt idx="4543">
                  <c:v>-17.367067572715889</c:v>
                </c:pt>
                <c:pt idx="4544">
                  <c:v>-17.385014927214495</c:v>
                </c:pt>
                <c:pt idx="4545">
                  <c:v>-17.402923910051506</c:v>
                </c:pt>
                <c:pt idx="4546">
                  <c:v>-17.420804844428329</c:v>
                </c:pt>
                <c:pt idx="4547">
                  <c:v>-17.438668012329853</c:v>
                </c:pt>
                <c:pt idx="4548">
                  <c:v>-17.456493095264452</c:v>
                </c:pt>
                <c:pt idx="4549">
                  <c:v>-17.474290384378527</c:v>
                </c:pt>
                <c:pt idx="4550">
                  <c:v>-17.492070130057289</c:v>
                </c:pt>
                <c:pt idx="4551">
                  <c:v>-17.509812072812327</c:v>
                </c:pt>
                <c:pt idx="4552">
                  <c:v>-17.527526472103105</c:v>
                </c:pt>
                <c:pt idx="4553">
                  <c:v>-17.545223547074759</c:v>
                </c:pt>
                <c:pt idx="4554">
                  <c:v>-17.562893223383789</c:v>
                </c:pt>
                <c:pt idx="4555">
                  <c:v>-17.580525465803547</c:v>
                </c:pt>
                <c:pt idx="4556">
                  <c:v>-17.598140599219221</c:v>
                </c:pt>
                <c:pt idx="4557">
                  <c:v>-17.615718480310246</c:v>
                </c:pt>
                <c:pt idx="4558">
                  <c:v>-17.633269306231742</c:v>
                </c:pt>
                <c:pt idx="4559">
                  <c:v>-17.650793156776093</c:v>
                </c:pt>
                <c:pt idx="4560">
                  <c:v>-17.66829011129569</c:v>
                </c:pt>
                <c:pt idx="4561">
                  <c:v>-17.685760248706089</c:v>
                </c:pt>
                <c:pt idx="4562">
                  <c:v>-17.703193598450063</c:v>
                </c:pt>
                <c:pt idx="4563">
                  <c:v>-17.720600306734919</c:v>
                </c:pt>
                <c:pt idx="4564">
                  <c:v>-17.738000511009727</c:v>
                </c:pt>
                <c:pt idx="4565">
                  <c:v>-17.755354149554748</c:v>
                </c:pt>
                <c:pt idx="4566">
                  <c:v>-17.772681378018369</c:v>
                </c:pt>
                <c:pt idx="4567">
                  <c:v>-17.78998227266705</c:v>
                </c:pt>
                <c:pt idx="4568">
                  <c:v>-17.807256909355061</c:v>
                </c:pt>
                <c:pt idx="4569">
                  <c:v>-17.824505363525468</c:v>
                </c:pt>
                <c:pt idx="4570">
                  <c:v>-17.841707763153973</c:v>
                </c:pt>
                <c:pt idx="4571">
                  <c:v>-17.858894131330342</c:v>
                </c:pt>
                <c:pt idx="4572">
                  <c:v>-17.876064514333887</c:v>
                </c:pt>
                <c:pt idx="4573">
                  <c:v>-17.893189120920322</c:v>
                </c:pt>
                <c:pt idx="4574">
                  <c:v>-17.910307826001411</c:v>
                </c:pt>
                <c:pt idx="4575">
                  <c:v>-17.927371010355674</c:v>
                </c:pt>
                <c:pt idx="4576">
                  <c:v>-17.944418501977303</c:v>
                </c:pt>
                <c:pt idx="4577">
                  <c:v>-17.96143052714508</c:v>
                </c:pt>
                <c:pt idx="4578">
                  <c:v>-17.978436885237649</c:v>
                </c:pt>
                <c:pt idx="4579">
                  <c:v>-17.995398028769102</c:v>
                </c:pt>
                <c:pt idx="4580">
                  <c:v>-18.012323964889553</c:v>
                </c:pt>
                <c:pt idx="4581">
                  <c:v>-18.029234537346689</c:v>
                </c:pt>
                <c:pt idx="4582">
                  <c:v>-18.046100196579729</c:v>
                </c:pt>
                <c:pt idx="4583">
                  <c:v>-18.062950631829487</c:v>
                </c:pt>
                <c:pt idx="4584">
                  <c:v>-18.079776039193689</c:v>
                </c:pt>
                <c:pt idx="4585">
                  <c:v>-18.096566649926526</c:v>
                </c:pt>
                <c:pt idx="4586">
                  <c:v>-18.113332387884491</c:v>
                </c:pt>
                <c:pt idx="4587">
                  <c:v>-18.130063501084891</c:v>
                </c:pt>
                <c:pt idx="4588">
                  <c:v>-18.146769894891587</c:v>
                </c:pt>
                <c:pt idx="4589">
                  <c:v>-18.163441833970023</c:v>
                </c:pt>
                <c:pt idx="4590">
                  <c:v>-18.180089205333079</c:v>
                </c:pt>
                <c:pt idx="4591">
                  <c:v>-18.196702290180529</c:v>
                </c:pt>
                <c:pt idx="4592">
                  <c:v>-18.213290957313454</c:v>
                </c:pt>
                <c:pt idx="4593">
                  <c:v>-18.229855272523626</c:v>
                </c:pt>
                <c:pt idx="4594">
                  <c:v>-18.246385541649289</c:v>
                </c:pt>
                <c:pt idx="4595">
                  <c:v>-18.262881855373429</c:v>
                </c:pt>
                <c:pt idx="4596">
                  <c:v>-18.279373531706874</c:v>
                </c:pt>
                <c:pt idx="4597">
                  <c:v>-18.295811913427286</c:v>
                </c:pt>
                <c:pt idx="4598">
                  <c:v>-18.312226317708575</c:v>
                </c:pt>
                <c:pt idx="4599">
                  <c:v>-18.328607090782889</c:v>
                </c:pt>
                <c:pt idx="4600">
                  <c:v>-18.344973738921887</c:v>
                </c:pt>
                <c:pt idx="4601">
                  <c:v>-18.361306898701422</c:v>
                </c:pt>
                <c:pt idx="4602">
                  <c:v>-18.377606657664703</c:v>
                </c:pt>
                <c:pt idx="4603">
                  <c:v>-18.393873102864365</c:v>
                </c:pt>
                <c:pt idx="4604">
                  <c:v>-18.410115996658895</c:v>
                </c:pt>
                <c:pt idx="4605">
                  <c:v>-18.426325732908989</c:v>
                </c:pt>
                <c:pt idx="4606">
                  <c:v>-18.442512056697627</c:v>
                </c:pt>
                <c:pt idx="4607">
                  <c:v>-18.458675028768866</c:v>
                </c:pt>
                <c:pt idx="4608">
                  <c:v>-18.474795423390695</c:v>
                </c:pt>
                <c:pt idx="4609">
                  <c:v>-18.490902254295573</c:v>
                </c:pt>
                <c:pt idx="4610">
                  <c:v>-18.506957049293735</c:v>
                </c:pt>
                <c:pt idx="4611">
                  <c:v>-18.523008034630724</c:v>
                </c:pt>
                <c:pt idx="4612">
                  <c:v>-18.539007166873631</c:v>
                </c:pt>
                <c:pt idx="4613">
                  <c:v>-18.554983385345242</c:v>
                </c:pt>
                <c:pt idx="4614">
                  <c:v>-18.570946343260189</c:v>
                </c:pt>
                <c:pt idx="4615">
                  <c:v>-18.586867313890295</c:v>
                </c:pt>
                <c:pt idx="4616">
                  <c:v>-18.602765560635309</c:v>
                </c:pt>
                <c:pt idx="4617">
                  <c:v>-18.618612427248038</c:v>
                </c:pt>
                <c:pt idx="4618">
                  <c:v>-18.634455858275835</c:v>
                </c:pt>
                <c:pt idx="4619">
                  <c:v>-18.650248085651651</c:v>
                </c:pt>
                <c:pt idx="4620">
                  <c:v>-18.666036974786874</c:v>
                </c:pt>
                <c:pt idx="4621">
                  <c:v>-18.681774835077487</c:v>
                </c:pt>
                <c:pt idx="4622">
                  <c:v>-18.697490388812735</c:v>
                </c:pt>
                <c:pt idx="4623">
                  <c:v>-18.71316464223019</c:v>
                </c:pt>
                <c:pt idx="4624">
                  <c:v>-18.728835764085431</c:v>
                </c:pt>
                <c:pt idx="4625">
                  <c:v>-18.744456216962586</c:v>
                </c:pt>
                <c:pt idx="4626">
                  <c:v>-18.7600451273115</c:v>
                </c:pt>
                <c:pt idx="4627">
                  <c:v>-18.77561206606325</c:v>
                </c:pt>
                <c:pt idx="4628">
                  <c:v>-18.791157087006535</c:v>
                </c:pt>
                <c:pt idx="4629">
                  <c:v>-18.806670764758625</c:v>
                </c:pt>
                <c:pt idx="4630">
                  <c:v>-18.822143703753113</c:v>
                </c:pt>
                <c:pt idx="4631">
                  <c:v>-18.837594929725611</c:v>
                </c:pt>
                <c:pt idx="4632">
                  <c:v>-18.853015038790744</c:v>
                </c:pt>
                <c:pt idx="4633">
                  <c:v>-18.868394656555289</c:v>
                </c:pt>
                <c:pt idx="4634">
                  <c:v>-18.883752762730428</c:v>
                </c:pt>
                <c:pt idx="4635">
                  <c:v>-18.899079974703803</c:v>
                </c:pt>
                <c:pt idx="4636">
                  <c:v>-18.914385792836178</c:v>
                </c:pt>
                <c:pt idx="4637">
                  <c:v>-18.929651429082831</c:v>
                </c:pt>
                <c:pt idx="4638">
                  <c:v>-18.944905214925189</c:v>
                </c:pt>
                <c:pt idx="4639">
                  <c:v>-18.960100154055716</c:v>
                </c:pt>
                <c:pt idx="4640">
                  <c:v>-18.975283372532836</c:v>
                </c:pt>
                <c:pt idx="4641">
                  <c:v>-18.990436117453452</c:v>
                </c:pt>
                <c:pt idx="4642">
                  <c:v>-19.005549076744899</c:v>
                </c:pt>
                <c:pt idx="4643">
                  <c:v>-19.020650471304123</c:v>
                </c:pt>
                <c:pt idx="4644">
                  <c:v>-19.035702852629676</c:v>
                </c:pt>
                <c:pt idx="4645">
                  <c:v>-19.050734419374386</c:v>
                </c:pt>
                <c:pt idx="4646">
                  <c:v>-19.065735865168257</c:v>
                </c:pt>
                <c:pt idx="4647">
                  <c:v>-19.080707259446729</c:v>
                </c:pt>
                <c:pt idx="4648">
                  <c:v>-19.095639330580461</c:v>
                </c:pt>
                <c:pt idx="4649">
                  <c:v>-19.110541502024919</c:v>
                </c:pt>
                <c:pt idx="4650">
                  <c:v>-19.125423168778628</c:v>
                </c:pt>
                <c:pt idx="4651">
                  <c:v>-19.140275058149811</c:v>
                </c:pt>
                <c:pt idx="4652">
                  <c:v>-19.155097237807919</c:v>
                </c:pt>
                <c:pt idx="4653">
                  <c:v>-19.16988977507653</c:v>
                </c:pt>
                <c:pt idx="4654">
                  <c:v>-19.184634138949427</c:v>
                </c:pt>
                <c:pt idx="4655">
                  <c:v>-19.199376897901189</c:v>
                </c:pt>
                <c:pt idx="4656">
                  <c:v>-19.214062344788204</c:v>
                </c:pt>
                <c:pt idx="4657">
                  <c:v>-19.228736999356954</c:v>
                </c:pt>
                <c:pt idx="4658">
                  <c:v>-19.243373071296027</c:v>
                </c:pt>
                <c:pt idx="4659">
                  <c:v>-19.257970646200835</c:v>
                </c:pt>
                <c:pt idx="4660">
                  <c:v>-19.272539067367294</c:v>
                </c:pt>
                <c:pt idx="4661">
                  <c:v>-19.287087650763048</c:v>
                </c:pt>
                <c:pt idx="4662">
                  <c:v>-19.301597950934987</c:v>
                </c:pt>
                <c:pt idx="4663">
                  <c:v>-19.316088528024778</c:v>
                </c:pt>
                <c:pt idx="4664">
                  <c:v>-19.330550194166431</c:v>
                </c:pt>
                <c:pt idx="4665">
                  <c:v>-19.34496456296819</c:v>
                </c:pt>
                <c:pt idx="4666">
                  <c:v>-19.359359391708896</c:v>
                </c:pt>
                <c:pt idx="4667">
                  <c:v>-19.373725511513673</c:v>
                </c:pt>
                <c:pt idx="4668">
                  <c:v>-19.388053779531589</c:v>
                </c:pt>
                <c:pt idx="4669">
                  <c:v>-19.402353475902473</c:v>
                </c:pt>
                <c:pt idx="4670">
                  <c:v>-19.416615470109672</c:v>
                </c:pt>
                <c:pt idx="4671">
                  <c:v>-19.430858214125113</c:v>
                </c:pt>
                <c:pt idx="4672">
                  <c:v>-19.445072570324275</c:v>
                </c:pt>
                <c:pt idx="4673">
                  <c:v>-19.459249426644792</c:v>
                </c:pt>
                <c:pt idx="4674">
                  <c:v>-19.473398029027599</c:v>
                </c:pt>
                <c:pt idx="4675">
                  <c:v>-19.487509277533217</c:v>
                </c:pt>
                <c:pt idx="4676">
                  <c:v>-19.501592404563077</c:v>
                </c:pt>
                <c:pt idx="4677">
                  <c:v>-19.515656616745726</c:v>
                </c:pt>
                <c:pt idx="4678">
                  <c:v>-19.52967453136317</c:v>
                </c:pt>
                <c:pt idx="4679">
                  <c:v>-19.543673648994989</c:v>
                </c:pt>
                <c:pt idx="4680">
                  <c:v>-19.557635752484131</c:v>
                </c:pt>
                <c:pt idx="4681">
                  <c:v>-19.571551796624131</c:v>
                </c:pt>
                <c:pt idx="4682">
                  <c:v>-19.585458340343809</c:v>
                </c:pt>
                <c:pt idx="4683">
                  <c:v>-19.59933718443482</c:v>
                </c:pt>
                <c:pt idx="4684">
                  <c:v>-19.61316107553014</c:v>
                </c:pt>
                <c:pt idx="4685">
                  <c:v>-19.626984710490909</c:v>
                </c:pt>
                <c:pt idx="4686">
                  <c:v>-19.64075354303721</c:v>
                </c:pt>
                <c:pt idx="4687">
                  <c:v>-19.654494940140204</c:v>
                </c:pt>
                <c:pt idx="4688">
                  <c:v>-19.668208957823467</c:v>
                </c:pt>
                <c:pt idx="4689">
                  <c:v>-19.681895651842751</c:v>
                </c:pt>
                <c:pt idx="4690">
                  <c:v>-19.695546010700259</c:v>
                </c:pt>
                <c:pt idx="4691">
                  <c:v>-19.709169168645978</c:v>
                </c:pt>
                <c:pt idx="4692">
                  <c:v>-19.722765180577049</c:v>
                </c:pt>
                <c:pt idx="4693">
                  <c:v>-19.736316003134203</c:v>
                </c:pt>
                <c:pt idx="4694">
                  <c:v>-19.749839812502429</c:v>
                </c:pt>
                <c:pt idx="4695">
                  <c:v>-19.763336662678256</c:v>
                </c:pt>
                <c:pt idx="4696">
                  <c:v>-19.77679757618618</c:v>
                </c:pt>
                <c:pt idx="4697">
                  <c:v>-19.790240674835022</c:v>
                </c:pt>
                <c:pt idx="4698">
                  <c:v>-19.80363893580417</c:v>
                </c:pt>
                <c:pt idx="4699">
                  <c:v>-19.817010474386318</c:v>
                </c:pt>
                <c:pt idx="4700">
                  <c:v>-19.830355343196231</c:v>
                </c:pt>
                <c:pt idx="4701">
                  <c:v>-19.843655590587783</c:v>
                </c:pt>
                <c:pt idx="4702">
                  <c:v>-19.856929295811007</c:v>
                </c:pt>
                <c:pt idx="4703">
                  <c:v>-19.870185501104704</c:v>
                </c:pt>
                <c:pt idx="4704">
                  <c:v>-19.883406271294589</c:v>
                </c:pt>
                <c:pt idx="4705">
                  <c:v>-19.896582695838184</c:v>
                </c:pt>
                <c:pt idx="4706">
                  <c:v>-19.909732806603547</c:v>
                </c:pt>
                <c:pt idx="4707">
                  <c:v>-19.922847686606229</c:v>
                </c:pt>
                <c:pt idx="4708">
                  <c:v>-19.935936365268567</c:v>
                </c:pt>
                <c:pt idx="4709">
                  <c:v>-19.948998892750822</c:v>
                </c:pt>
                <c:pt idx="4710">
                  <c:v>-19.962017417403086</c:v>
                </c:pt>
                <c:pt idx="4711">
                  <c:v>-19.975018858058984</c:v>
                </c:pt>
                <c:pt idx="4712">
                  <c:v>-19.987985368095643</c:v>
                </c:pt>
                <c:pt idx="4713">
                  <c:v>-20.000917013338064</c:v>
                </c:pt>
                <c:pt idx="4714">
                  <c:v>-20.013804930687758</c:v>
                </c:pt>
                <c:pt idx="4715">
                  <c:v>-20.02666704792626</c:v>
                </c:pt>
                <c:pt idx="4716">
                  <c:v>-20.039512330939075</c:v>
                </c:pt>
                <c:pt idx="4717">
                  <c:v>-20.052314075007189</c:v>
                </c:pt>
                <c:pt idx="4718">
                  <c:v>-20.065090174073863</c:v>
                </c:pt>
                <c:pt idx="4719">
                  <c:v>-20.077822873165957</c:v>
                </c:pt>
                <c:pt idx="4720">
                  <c:v>-20.090538939676186</c:v>
                </c:pt>
                <c:pt idx="4721">
                  <c:v>-20.103211733003707</c:v>
                </c:pt>
                <c:pt idx="4722">
                  <c:v>-20.115859102467535</c:v>
                </c:pt>
                <c:pt idx="4723">
                  <c:v>-20.128472214820587</c:v>
                </c:pt>
                <c:pt idx="4724">
                  <c:v>-20.141051132367728</c:v>
                </c:pt>
                <c:pt idx="4725">
                  <c:v>-20.153613655471389</c:v>
                </c:pt>
                <c:pt idx="4726">
                  <c:v>-20.166124358472324</c:v>
                </c:pt>
                <c:pt idx="4727">
                  <c:v>-20.178618768994095</c:v>
                </c:pt>
                <c:pt idx="4728">
                  <c:v>-20.191061502952831</c:v>
                </c:pt>
                <c:pt idx="4729">
                  <c:v>-20.203479197077829</c:v>
                </c:pt>
                <c:pt idx="4730">
                  <c:v>-20.215871896168796</c:v>
                </c:pt>
                <c:pt idx="4731">
                  <c:v>-20.228239644824477</c:v>
                </c:pt>
                <c:pt idx="4732">
                  <c:v>-20.240564822101483</c:v>
                </c:pt>
                <c:pt idx="4733">
                  <c:v>-20.252856330577529</c:v>
                </c:pt>
                <c:pt idx="4734">
                  <c:v>-20.26512305193501</c:v>
                </c:pt>
                <c:pt idx="4735">
                  <c:v>-20.277347395187803</c:v>
                </c:pt>
                <c:pt idx="4736">
                  <c:v>-20.289547058770971</c:v>
                </c:pt>
                <c:pt idx="4737">
                  <c:v>-20.301722085856401</c:v>
                </c:pt>
                <c:pt idx="4738">
                  <c:v>-20.313854915135931</c:v>
                </c:pt>
                <c:pt idx="4739">
                  <c:v>-20.325954416661201</c:v>
                </c:pt>
                <c:pt idx="4740">
                  <c:v>-20.338029440069587</c:v>
                </c:pt>
                <c:pt idx="4741">
                  <c:v>-20.350062453337319</c:v>
                </c:pt>
                <c:pt idx="4742">
                  <c:v>-20.362071092698535</c:v>
                </c:pt>
                <c:pt idx="4743">
                  <c:v>-20.374037845464652</c:v>
                </c:pt>
                <c:pt idx="4744">
                  <c:v>-20.385989099766586</c:v>
                </c:pt>
                <c:pt idx="4745">
                  <c:v>-20.397889812556791</c:v>
                </c:pt>
                <c:pt idx="4746">
                  <c:v>-20.409766356620427</c:v>
                </c:pt>
                <c:pt idx="4747">
                  <c:v>-20.421618772838329</c:v>
                </c:pt>
                <c:pt idx="4748">
                  <c:v>-20.433429596277286</c:v>
                </c:pt>
                <c:pt idx="4749">
                  <c:v>-20.445216392432641</c:v>
                </c:pt>
                <c:pt idx="4750">
                  <c:v>-20.456952972014005</c:v>
                </c:pt>
                <c:pt idx="4751">
                  <c:v>-20.468674371805754</c:v>
                </c:pt>
                <c:pt idx="4752">
                  <c:v>-20.480354416385573</c:v>
                </c:pt>
                <c:pt idx="4753">
                  <c:v>-20.49201063166808</c:v>
                </c:pt>
                <c:pt idx="4754">
                  <c:v>-20.503625608760526</c:v>
                </c:pt>
                <c:pt idx="4755">
                  <c:v>-20.515216854021492</c:v>
                </c:pt>
                <c:pt idx="4756">
                  <c:v>-20.5267669769508</c:v>
                </c:pt>
                <c:pt idx="4757">
                  <c:v>-20.53829346450749</c:v>
                </c:pt>
                <c:pt idx="4758">
                  <c:v>-20.549778944440899</c:v>
                </c:pt>
                <c:pt idx="4759">
                  <c:v>-20.561240884464958</c:v>
                </c:pt>
                <c:pt idx="4760">
                  <c:v>-20.572661930438187</c:v>
                </c:pt>
                <c:pt idx="4761">
                  <c:v>-20.584050839461487</c:v>
                </c:pt>
                <c:pt idx="4762">
                  <c:v>-20.595416349924019</c:v>
                </c:pt>
                <c:pt idx="4763">
                  <c:v>-20.606741134579867</c:v>
                </c:pt>
                <c:pt idx="4764">
                  <c:v>-20.618033935885428</c:v>
                </c:pt>
                <c:pt idx="4765">
                  <c:v>-20.629286131228696</c:v>
                </c:pt>
                <c:pt idx="4766">
                  <c:v>-20.640515122128036</c:v>
                </c:pt>
                <c:pt idx="4767">
                  <c:v>-20.651712280932774</c:v>
                </c:pt>
                <c:pt idx="4768">
                  <c:v>-20.662877657562127</c:v>
                </c:pt>
                <c:pt idx="4769">
                  <c:v>-20.674011301683915</c:v>
                </c:pt>
                <c:pt idx="4770">
                  <c:v>-20.685104611809926</c:v>
                </c:pt>
                <c:pt idx="4771">
                  <c:v>-20.69617494335159</c:v>
                </c:pt>
                <c:pt idx="4772">
                  <c:v>-20.707213689884693</c:v>
                </c:pt>
                <c:pt idx="4773">
                  <c:v>-20.718203624706653</c:v>
                </c:pt>
                <c:pt idx="4774">
                  <c:v>-20.729170722441541</c:v>
                </c:pt>
                <c:pt idx="4775">
                  <c:v>-20.740115018126129</c:v>
                </c:pt>
                <c:pt idx="4776">
                  <c:v>-20.751019297383589</c:v>
                </c:pt>
                <c:pt idx="4777">
                  <c:v>-20.7618836208818</c:v>
                </c:pt>
                <c:pt idx="4778">
                  <c:v>-20.772708048937698</c:v>
                </c:pt>
                <c:pt idx="4779">
                  <c:v>-20.783518476772773</c:v>
                </c:pt>
                <c:pt idx="4780">
                  <c:v>-20.794297710690348</c:v>
                </c:pt>
                <c:pt idx="4781">
                  <c:v>-20.805028590946129</c:v>
                </c:pt>
                <c:pt idx="4782">
                  <c:v>-20.815728387413081</c:v>
                </c:pt>
                <c:pt idx="4783">
                  <c:v>-20.826405741047992</c:v>
                </c:pt>
                <c:pt idx="4784">
                  <c:v>-20.837043503988813</c:v>
                </c:pt>
                <c:pt idx="4785">
                  <c:v>-20.847650320944375</c:v>
                </c:pt>
                <c:pt idx="4786">
                  <c:v>-20.858217655118285</c:v>
                </c:pt>
                <c:pt idx="4787">
                  <c:v>-20.868762720442252</c:v>
                </c:pt>
                <c:pt idx="4788">
                  <c:v>-20.879268401507133</c:v>
                </c:pt>
                <c:pt idx="4789">
                  <c:v>-20.889743325334862</c:v>
                </c:pt>
                <c:pt idx="4790">
                  <c:v>-20.900187536456226</c:v>
                </c:pt>
                <c:pt idx="4791">
                  <c:v>-20.910583955710511</c:v>
                </c:pt>
                <c:pt idx="4792">
                  <c:v>-20.920966882246621</c:v>
                </c:pt>
                <c:pt idx="4793">
                  <c:v>-20.931310674678812</c:v>
                </c:pt>
                <c:pt idx="4794">
                  <c:v>-20.941615388733069</c:v>
                </c:pt>
                <c:pt idx="4795">
                  <c:v>-20.951898171047535</c:v>
                </c:pt>
                <c:pt idx="4796">
                  <c:v>-20.962133427908487</c:v>
                </c:pt>
                <c:pt idx="4797">
                  <c:v>-20.97235537673221</c:v>
                </c:pt>
                <c:pt idx="4798">
                  <c:v>-20.982529901648224</c:v>
                </c:pt>
                <c:pt idx="4799">
                  <c:v>-20.99267412835507</c:v>
                </c:pt>
                <c:pt idx="4800">
                  <c:v>-21.002771047406213</c:v>
                </c:pt>
                <c:pt idx="4801">
                  <c:v>-21.012863333954808</c:v>
                </c:pt>
                <c:pt idx="4802">
                  <c:v>-21.022899886431734</c:v>
                </c:pt>
                <c:pt idx="4803">
                  <c:v>-21.032914838067587</c:v>
                </c:pt>
                <c:pt idx="4804">
                  <c:v>-21.042882687639189</c:v>
                </c:pt>
                <c:pt idx="4805">
                  <c:v>-21.052837525298695</c:v>
                </c:pt>
                <c:pt idx="4806">
                  <c:v>-21.062745358311172</c:v>
                </c:pt>
                <c:pt idx="4807">
                  <c:v>-21.072614749133059</c:v>
                </c:pt>
                <c:pt idx="4808">
                  <c:v>-21.082462739753343</c:v>
                </c:pt>
                <c:pt idx="4809">
                  <c:v>-21.092272376467125</c:v>
                </c:pt>
                <c:pt idx="4810">
                  <c:v>-21.10205219816752</c:v>
                </c:pt>
                <c:pt idx="4811">
                  <c:v>-21.111802244684831</c:v>
                </c:pt>
                <c:pt idx="4812">
                  <c:v>-21.121505595479444</c:v>
                </c:pt>
                <c:pt idx="4813">
                  <c:v>-21.131187741382895</c:v>
                </c:pt>
                <c:pt idx="4814">
                  <c:v>-21.140831765094784</c:v>
                </c:pt>
                <c:pt idx="4815">
                  <c:v>-21.150437716650035</c:v>
                </c:pt>
                <c:pt idx="4816">
                  <c:v>-21.160014111161086</c:v>
                </c:pt>
                <c:pt idx="4817">
                  <c:v>-21.169560987168676</c:v>
                </c:pt>
                <c:pt idx="4818">
                  <c:v>-21.179069924928928</c:v>
                </c:pt>
                <c:pt idx="4819">
                  <c:v>-21.188540973435618</c:v>
                </c:pt>
                <c:pt idx="4820">
                  <c:v>-21.197991083195635</c:v>
                </c:pt>
                <c:pt idx="4821">
                  <c:v>-21.207403386541486</c:v>
                </c:pt>
                <c:pt idx="4822">
                  <c:v>-21.216786375481419</c:v>
                </c:pt>
                <c:pt idx="4823">
                  <c:v>-21.226114766724159</c:v>
                </c:pt>
                <c:pt idx="4824">
                  <c:v>-21.235430812599173</c:v>
                </c:pt>
                <c:pt idx="4825">
                  <c:v>-21.244709229355749</c:v>
                </c:pt>
                <c:pt idx="4826">
                  <c:v>-21.253941634568683</c:v>
                </c:pt>
                <c:pt idx="4827">
                  <c:v>-21.263161790416635</c:v>
                </c:pt>
                <c:pt idx="4828">
                  <c:v>-21.272327598741441</c:v>
                </c:pt>
                <c:pt idx="4829">
                  <c:v>-21.281472803867103</c:v>
                </c:pt>
                <c:pt idx="4830">
                  <c:v>-21.290580599672989</c:v>
                </c:pt>
                <c:pt idx="4831">
                  <c:v>-21.299659444570889</c:v>
                </c:pt>
                <c:pt idx="4832">
                  <c:v>-21.308692556044289</c:v>
                </c:pt>
                <c:pt idx="4833">
                  <c:v>-21.317705206652647</c:v>
                </c:pt>
                <c:pt idx="4834">
                  <c:v>-21.326680616845792</c:v>
                </c:pt>
                <c:pt idx="4835">
                  <c:v>-21.335618831654362</c:v>
                </c:pt>
                <c:pt idx="4836">
                  <c:v>-21.344528291405052</c:v>
                </c:pt>
                <c:pt idx="4837">
                  <c:v>-21.353392246162063</c:v>
                </c:pt>
                <c:pt idx="4838">
                  <c:v>-21.362235916923872</c:v>
                </c:pt>
                <c:pt idx="4839">
                  <c:v>-21.371034171024746</c:v>
                </c:pt>
                <c:pt idx="4840">
                  <c:v>-21.379803826832205</c:v>
                </c:pt>
                <c:pt idx="4841">
                  <c:v>-21.388544918082587</c:v>
                </c:pt>
                <c:pt idx="4842">
                  <c:v>-21.397249102508773</c:v>
                </c:pt>
                <c:pt idx="4843">
                  <c:v>-21.405916423222632</c:v>
                </c:pt>
                <c:pt idx="4844">
                  <c:v>-21.414555292472691</c:v>
                </c:pt>
                <c:pt idx="4845">
                  <c:v>-21.423157377073807</c:v>
                </c:pt>
                <c:pt idx="4846">
                  <c:v>-21.431714356430692</c:v>
                </c:pt>
                <c:pt idx="4847">
                  <c:v>-21.440251361701112</c:v>
                </c:pt>
                <c:pt idx="4848">
                  <c:v>-21.448760059134429</c:v>
                </c:pt>
                <c:pt idx="4849">
                  <c:v>-21.457223773956827</c:v>
                </c:pt>
                <c:pt idx="4850">
                  <c:v>-21.465650907458187</c:v>
                </c:pt>
                <c:pt idx="4851">
                  <c:v>-21.474049848149242</c:v>
                </c:pt>
                <c:pt idx="4852">
                  <c:v>-21.482420627716756</c:v>
                </c:pt>
                <c:pt idx="4853">
                  <c:v>-21.490746595469624</c:v>
                </c:pt>
                <c:pt idx="4854">
                  <c:v>-21.499044477284084</c:v>
                </c:pt>
                <c:pt idx="4855">
                  <c:v>-21.507305969308831</c:v>
                </c:pt>
                <c:pt idx="4856">
                  <c:v>-21.515539443607189</c:v>
                </c:pt>
                <c:pt idx="4857">
                  <c:v>-21.523736602044806</c:v>
                </c:pt>
                <c:pt idx="4858">
                  <c:v>-21.531889158368635</c:v>
                </c:pt>
                <c:pt idx="4859">
                  <c:v>-21.540013806867499</c:v>
                </c:pt>
                <c:pt idx="4860">
                  <c:v>-21.548110577772729</c:v>
                </c:pt>
                <c:pt idx="4861">
                  <c:v>-21.556162867169789</c:v>
                </c:pt>
                <c:pt idx="4862">
                  <c:v>-21.564195664840831</c:v>
                </c:pt>
                <c:pt idx="4863">
                  <c:v>-21.572184058338927</c:v>
                </c:pt>
                <c:pt idx="4864">
                  <c:v>-21.580136402984486</c:v>
                </c:pt>
                <c:pt idx="4865">
                  <c:v>-21.588052736868129</c:v>
                </c:pt>
                <c:pt idx="4866">
                  <c:v>-21.595949702675689</c:v>
                </c:pt>
                <c:pt idx="4867">
                  <c:v>-21.603802422188991</c:v>
                </c:pt>
                <c:pt idx="4868">
                  <c:v>-21.611619238159879</c:v>
                </c:pt>
                <c:pt idx="4869">
                  <c:v>-21.619408481647991</c:v>
                </c:pt>
                <c:pt idx="4870">
                  <c:v>-21.627153599161762</c:v>
                </c:pt>
                <c:pt idx="4871">
                  <c:v>-21.63487950053003</c:v>
                </c:pt>
                <c:pt idx="4872">
                  <c:v>-21.642553063961717</c:v>
                </c:pt>
                <c:pt idx="4873">
                  <c:v>-21.650207472993561</c:v>
                </c:pt>
                <c:pt idx="4874">
                  <c:v>-21.657826187451995</c:v>
                </c:pt>
                <c:pt idx="4875">
                  <c:v>-21.665409243318589</c:v>
                </c:pt>
                <c:pt idx="4876">
                  <c:v>-21.672956676356293</c:v>
                </c:pt>
                <c:pt idx="4877">
                  <c:v>-21.680468522108704</c:v>
                </c:pt>
                <c:pt idx="4878">
                  <c:v>-21.687944815902693</c:v>
                </c:pt>
                <c:pt idx="4879">
                  <c:v>-21.695385592848531</c:v>
                </c:pt>
                <c:pt idx="4880">
                  <c:v>-21.702799151335412</c:v>
                </c:pt>
                <c:pt idx="4881">
                  <c:v>-21.710177257207128</c:v>
                </c:pt>
                <c:pt idx="4882">
                  <c:v>-21.717511686809846</c:v>
                </c:pt>
                <c:pt idx="4883">
                  <c:v>-21.724818993412995</c:v>
                </c:pt>
                <c:pt idx="4884">
                  <c:v>-21.732090950280497</c:v>
                </c:pt>
                <c:pt idx="4885">
                  <c:v>-21.739327591287289</c:v>
                </c:pt>
                <c:pt idx="4886">
                  <c:v>-21.746528950098405</c:v>
                </c:pt>
                <c:pt idx="4887">
                  <c:v>-21.753695060169289</c:v>
                </c:pt>
                <c:pt idx="4888">
                  <c:v>-21.760834197269549</c:v>
                </c:pt>
                <c:pt idx="4889">
                  <c:v>-21.767929906838493</c:v>
                </c:pt>
                <c:pt idx="4890">
                  <c:v>-21.775006941640889</c:v>
                </c:pt>
                <c:pt idx="4891">
                  <c:v>-21.782032379571504</c:v>
                </c:pt>
                <c:pt idx="4892">
                  <c:v>-21.789030965350456</c:v>
                </c:pt>
                <c:pt idx="4893">
                  <c:v>-21.795986263948727</c:v>
                </c:pt>
                <c:pt idx="4894">
                  <c:v>-21.802914769656432</c:v>
                </c:pt>
                <c:pt idx="4895">
                  <c:v>-21.809816506865289</c:v>
                </c:pt>
                <c:pt idx="4896">
                  <c:v>-21.816675054950238</c:v>
                </c:pt>
                <c:pt idx="4897">
                  <c:v>-21.823498672748229</c:v>
                </c:pt>
                <c:pt idx="4898">
                  <c:v>-21.830279173939029</c:v>
                </c:pt>
                <c:pt idx="4899">
                  <c:v>-21.837041242298593</c:v>
                </c:pt>
                <c:pt idx="4900">
                  <c:v>-21.843760255960881</c:v>
                </c:pt>
                <c:pt idx="4901">
                  <c:v>-21.850452673519726</c:v>
                </c:pt>
                <c:pt idx="4902">
                  <c:v>-21.857093894354115</c:v>
                </c:pt>
                <c:pt idx="4903">
                  <c:v>-21.863708579812126</c:v>
                </c:pt>
                <c:pt idx="4904">
                  <c:v>-21.870304956152655</c:v>
                </c:pt>
                <c:pt idx="4905">
                  <c:v>-21.876850235486035</c:v>
                </c:pt>
                <c:pt idx="4906">
                  <c:v>-21.883369057355189</c:v>
                </c:pt>
                <c:pt idx="4907">
                  <c:v>-21.889836855401729</c:v>
                </c:pt>
                <c:pt idx="4908">
                  <c:v>-21.896286448788157</c:v>
                </c:pt>
                <c:pt idx="4909">
                  <c:v>-21.902693277691451</c:v>
                </c:pt>
                <c:pt idx="4910">
                  <c:v>-21.909065567337187</c:v>
                </c:pt>
                <c:pt idx="4911">
                  <c:v>-21.915411533668429</c:v>
                </c:pt>
                <c:pt idx="4912">
                  <c:v>-21.921723013524392</c:v>
                </c:pt>
                <c:pt idx="4913">
                  <c:v>-21.927983669792535</c:v>
                </c:pt>
                <c:pt idx="4914">
                  <c:v>-21.934226266104162</c:v>
                </c:pt>
                <c:pt idx="4915">
                  <c:v>-21.94043446051672</c:v>
                </c:pt>
                <c:pt idx="4916">
                  <c:v>-21.946600104703656</c:v>
                </c:pt>
                <c:pt idx="4917">
                  <c:v>-21.952723232818933</c:v>
                </c:pt>
                <c:pt idx="4918">
                  <c:v>-21.958828394236132</c:v>
                </c:pt>
                <c:pt idx="4919">
                  <c:v>-21.964891094229792</c:v>
                </c:pt>
                <c:pt idx="4920">
                  <c:v>-21.970927701385026</c:v>
                </c:pt>
                <c:pt idx="4921">
                  <c:v>-21.976913739915453</c:v>
                </c:pt>
                <c:pt idx="4922">
                  <c:v>-21.982873739156602</c:v>
                </c:pt>
                <c:pt idx="4923">
                  <c:v>-21.988799558059501</c:v>
                </c:pt>
                <c:pt idx="4924">
                  <c:v>-21.994683063782436</c:v>
                </c:pt>
                <c:pt idx="4925">
                  <c:v>-22.000548759955826</c:v>
                </c:pt>
                <c:pt idx="4926">
                  <c:v>-22.00636404000366</c:v>
                </c:pt>
                <c:pt idx="4927">
                  <c:v>-22.012153401004731</c:v>
                </c:pt>
                <c:pt idx="4928">
                  <c:v>-22.017908711464369</c:v>
                </c:pt>
                <c:pt idx="4929">
                  <c:v>-22.023613698856693</c:v>
                </c:pt>
                <c:pt idx="4930">
                  <c:v>-22.029300988333667</c:v>
                </c:pt>
                <c:pt idx="4931">
                  <c:v>-22.03494615799729</c:v>
                </c:pt>
                <c:pt idx="4932">
                  <c:v>-22.040557381682877</c:v>
                </c:pt>
                <c:pt idx="4933">
                  <c:v>-22.046142825140919</c:v>
                </c:pt>
                <c:pt idx="4934">
                  <c:v>-22.051669950553286</c:v>
                </c:pt>
                <c:pt idx="4935">
                  <c:v>-22.05718762283313</c:v>
                </c:pt>
                <c:pt idx="4936">
                  <c:v>-22.062655172422687</c:v>
                </c:pt>
                <c:pt idx="4937">
                  <c:v>-22.068105168262438</c:v>
                </c:pt>
                <c:pt idx="4938">
                  <c:v>-22.073496965388227</c:v>
                </c:pt>
                <c:pt idx="4939">
                  <c:v>-22.078863122790295</c:v>
                </c:pt>
                <c:pt idx="4940">
                  <c:v>-22.084203658271889</c:v>
                </c:pt>
                <c:pt idx="4941">
                  <c:v>-22.089494211889289</c:v>
                </c:pt>
                <c:pt idx="4942">
                  <c:v>-22.094759189948377</c:v>
                </c:pt>
                <c:pt idx="4943">
                  <c:v>-22.099990487639491</c:v>
                </c:pt>
                <c:pt idx="4944">
                  <c:v>-22.105180007313827</c:v>
                </c:pt>
                <c:pt idx="4945">
                  <c:v>-22.110335895569087</c:v>
                </c:pt>
                <c:pt idx="4946">
                  <c:v>-22.115466291612591</c:v>
                </c:pt>
                <c:pt idx="4947">
                  <c:v>-22.120554982244215</c:v>
                </c:pt>
                <c:pt idx="4948">
                  <c:v>-22.125601994836444</c:v>
                </c:pt>
                <c:pt idx="4949">
                  <c:v>-22.130623579599106</c:v>
                </c:pt>
                <c:pt idx="4950">
                  <c:v>-22.135603533398289</c:v>
                </c:pt>
                <c:pt idx="4951">
                  <c:v>-22.140558099125464</c:v>
                </c:pt>
                <c:pt idx="4952">
                  <c:v>-22.145462973878889</c:v>
                </c:pt>
                <c:pt idx="4953">
                  <c:v>-22.150342503104984</c:v>
                </c:pt>
                <c:pt idx="4954">
                  <c:v>-22.155188599746371</c:v>
                </c:pt>
                <c:pt idx="4955">
                  <c:v>-22.160001284667217</c:v>
                </c:pt>
                <c:pt idx="4956">
                  <c:v>-22.164772478900492</c:v>
                </c:pt>
                <c:pt idx="4957">
                  <c:v>-22.169518403973626</c:v>
                </c:pt>
                <c:pt idx="4958">
                  <c:v>-22.174206689752431</c:v>
                </c:pt>
                <c:pt idx="4959">
                  <c:v>-22.178877844913316</c:v>
                </c:pt>
                <c:pt idx="4960">
                  <c:v>-22.183523786594229</c:v>
                </c:pt>
                <c:pt idx="4961">
                  <c:v>-22.188112163562863</c:v>
                </c:pt>
                <c:pt idx="4962">
                  <c:v>-22.192675369779593</c:v>
                </c:pt>
                <c:pt idx="4963">
                  <c:v>-22.197205331580367</c:v>
                </c:pt>
                <c:pt idx="4964">
                  <c:v>-22.201702068314873</c:v>
                </c:pt>
                <c:pt idx="4965">
                  <c:v>-22.20615751383863</c:v>
                </c:pt>
                <c:pt idx="4966">
                  <c:v>-22.210579775582129</c:v>
                </c:pt>
                <c:pt idx="4967">
                  <c:v>-22.214960790092753</c:v>
                </c:pt>
                <c:pt idx="4968">
                  <c:v>-22.219324822938223</c:v>
                </c:pt>
                <c:pt idx="4969">
                  <c:v>-22.223631487165992</c:v>
                </c:pt>
                <c:pt idx="4970">
                  <c:v>-22.227921203602445</c:v>
                </c:pt>
                <c:pt idx="4971">
                  <c:v>-22.232169752527412</c:v>
                </c:pt>
                <c:pt idx="4972">
                  <c:v>-22.236377156365329</c:v>
                </c:pt>
                <c:pt idx="4973">
                  <c:v>-22.240551510774889</c:v>
                </c:pt>
                <c:pt idx="4974">
                  <c:v>-22.244700905479426</c:v>
                </c:pt>
                <c:pt idx="4975">
                  <c:v>-22.248809212517063</c:v>
                </c:pt>
                <c:pt idx="4976">
                  <c:v>-22.25288452273217</c:v>
                </c:pt>
                <c:pt idx="4977">
                  <c:v>-22.25691071768723</c:v>
                </c:pt>
                <c:pt idx="4978">
                  <c:v>-22.260912022084124</c:v>
                </c:pt>
                <c:pt idx="4979">
                  <c:v>-22.264880383588327</c:v>
                </c:pt>
                <c:pt idx="4980">
                  <c:v>-22.268807755193428</c:v>
                </c:pt>
                <c:pt idx="4981">
                  <c:v>-22.272710282308424</c:v>
                </c:pt>
                <c:pt idx="4982">
                  <c:v>-22.276571855199112</c:v>
                </c:pt>
                <c:pt idx="4983">
                  <c:v>-22.280400553855589</c:v>
                </c:pt>
                <c:pt idx="4984">
                  <c:v>-22.284188335917889</c:v>
                </c:pt>
                <c:pt idx="4985">
                  <c:v>-22.287943278374897</c:v>
                </c:pt>
                <c:pt idx="4986">
                  <c:v>-22.2916653969931</c:v>
                </c:pt>
                <c:pt idx="4987">
                  <c:v>-22.295346652757463</c:v>
                </c:pt>
                <c:pt idx="4988">
                  <c:v>-22.298995118273833</c:v>
                </c:pt>
                <c:pt idx="4989">
                  <c:v>-22.302610808828529</c:v>
                </c:pt>
                <c:pt idx="4990">
                  <c:v>-22.306185688643591</c:v>
                </c:pt>
                <c:pt idx="4991">
                  <c:v>-22.309735875761643</c:v>
                </c:pt>
                <c:pt idx="4992">
                  <c:v>-22.313237235881029</c:v>
                </c:pt>
                <c:pt idx="4993">
                  <c:v>-22.316713932778949</c:v>
                </c:pt>
                <c:pt idx="4994">
                  <c:v>-22.320141838991784</c:v>
                </c:pt>
                <c:pt idx="4995">
                  <c:v>-22.32355315578263</c:v>
                </c:pt>
                <c:pt idx="4996">
                  <c:v>-22.326915715098945</c:v>
                </c:pt>
                <c:pt idx="4997">
                  <c:v>-22.330253665918331</c:v>
                </c:pt>
                <c:pt idx="4998">
                  <c:v>-22.333542894052528</c:v>
                </c:pt>
                <c:pt idx="4999">
                  <c:v>-22.33681558172853</c:v>
                </c:pt>
                <c:pt idx="5000">
                  <c:v>-22.340039578508911</c:v>
                </c:pt>
                <c:pt idx="5001">
                  <c:v>-22.343222942659562</c:v>
                </c:pt>
                <c:pt idx="5002">
                  <c:v>-22.346389802200729</c:v>
                </c:pt>
                <c:pt idx="5003">
                  <c:v>-22.349499983267844</c:v>
                </c:pt>
                <c:pt idx="5004">
                  <c:v>-22.352593683641022</c:v>
                </c:pt>
                <c:pt idx="5005">
                  <c:v>-22.355646807782406</c:v>
                </c:pt>
                <c:pt idx="5006">
                  <c:v>-22.358651338480495</c:v>
                </c:pt>
                <c:pt idx="5007">
                  <c:v>-22.361631390268929</c:v>
                </c:pt>
                <c:pt idx="5008">
                  <c:v>-22.364570910494631</c:v>
                </c:pt>
                <c:pt idx="5009">
                  <c:v>-22.367477944311553</c:v>
                </c:pt>
                <c:pt idx="5010">
                  <c:v>-22.370352503742588</c:v>
                </c:pt>
                <c:pt idx="5011">
                  <c:v>-22.373202628706906</c:v>
                </c:pt>
                <c:pt idx="5012">
                  <c:v>-22.375996219750633</c:v>
                </c:pt>
                <c:pt idx="5013">
                  <c:v>-22.378765401558244</c:v>
                </c:pt>
                <c:pt idx="5014">
                  <c:v>-22.381502157520629</c:v>
                </c:pt>
                <c:pt idx="5015">
                  <c:v>-22.384190450336781</c:v>
                </c:pt>
                <c:pt idx="5016">
                  <c:v>-22.386854366761987</c:v>
                </c:pt>
                <c:pt idx="5017">
                  <c:v>-22.38947787006104</c:v>
                </c:pt>
                <c:pt idx="5018">
                  <c:v>-22.392068995335176</c:v>
                </c:pt>
                <c:pt idx="5019">
                  <c:v>-22.394627753249885</c:v>
                </c:pt>
                <c:pt idx="5020">
                  <c:v>-22.397138114544141</c:v>
                </c:pt>
                <c:pt idx="5021">
                  <c:v>-22.399624151828558</c:v>
                </c:pt>
                <c:pt idx="5022">
                  <c:v>-22.402069836349035</c:v>
                </c:pt>
                <c:pt idx="5023">
                  <c:v>-22.404483198050091</c:v>
                </c:pt>
                <c:pt idx="5024">
                  <c:v>-22.406864246841693</c:v>
                </c:pt>
                <c:pt idx="5025">
                  <c:v>-22.409204976698206</c:v>
                </c:pt>
                <c:pt idx="5026">
                  <c:v>-22.411505399605975</c:v>
                </c:pt>
                <c:pt idx="5027">
                  <c:v>-22.413789570089889</c:v>
                </c:pt>
                <c:pt idx="5028">
                  <c:v>-22.416025438937066</c:v>
                </c:pt>
                <c:pt idx="5029">
                  <c:v>-22.418221032602329</c:v>
                </c:pt>
                <c:pt idx="5030">
                  <c:v>-22.420384374322772</c:v>
                </c:pt>
                <c:pt idx="5031">
                  <c:v>-22.422515472955649</c:v>
                </c:pt>
                <c:pt idx="5032">
                  <c:v>-22.424606326644149</c:v>
                </c:pt>
                <c:pt idx="5033">
                  <c:v>-22.426672965830626</c:v>
                </c:pt>
                <c:pt idx="5034">
                  <c:v>-22.428691369291183</c:v>
                </c:pt>
                <c:pt idx="5035">
                  <c:v>-22.430685574951134</c:v>
                </c:pt>
                <c:pt idx="5036">
                  <c:v>-22.432639573220996</c:v>
                </c:pt>
                <c:pt idx="5037">
                  <c:v>-22.434545366854998</c:v>
                </c:pt>
                <c:pt idx="5038">
                  <c:v>-22.436434993822189</c:v>
                </c:pt>
                <c:pt idx="5039">
                  <c:v>-22.438284440165841</c:v>
                </c:pt>
                <c:pt idx="5040">
                  <c:v>-22.440085709972216</c:v>
                </c:pt>
                <c:pt idx="5041">
                  <c:v>-22.441862828469329</c:v>
                </c:pt>
                <c:pt idx="5042">
                  <c:v>-22.443599792804687</c:v>
                </c:pt>
                <c:pt idx="5043">
                  <c:v>-22.445304615395422</c:v>
                </c:pt>
                <c:pt idx="5044">
                  <c:v>-22.446977303188014</c:v>
                </c:pt>
                <c:pt idx="5045">
                  <c:v>-22.448609860540795</c:v>
                </c:pt>
                <c:pt idx="5046">
                  <c:v>-22.450210297674609</c:v>
                </c:pt>
                <c:pt idx="5047">
                  <c:v>-22.451770619717202</c:v>
                </c:pt>
                <c:pt idx="5048">
                  <c:v>-22.453298835473234</c:v>
                </c:pt>
                <c:pt idx="5049">
                  <c:v>-22.454786950793189</c:v>
                </c:pt>
                <c:pt idx="5050">
                  <c:v>-22.456242973115213</c:v>
                </c:pt>
                <c:pt idx="5051">
                  <c:v>-22.457674907754665</c:v>
                </c:pt>
                <c:pt idx="5052">
                  <c:v>-22.459058762315991</c:v>
                </c:pt>
                <c:pt idx="5053">
                  <c:v>-22.460402543700432</c:v>
                </c:pt>
                <c:pt idx="5054">
                  <c:v>-22.461714256759556</c:v>
                </c:pt>
                <c:pt idx="5055">
                  <c:v>-22.463001904416327</c:v>
                </c:pt>
                <c:pt idx="5056">
                  <c:v>-22.464241499080387</c:v>
                </c:pt>
                <c:pt idx="5057">
                  <c:v>-22.465441045066971</c:v>
                </c:pt>
                <c:pt idx="5058">
                  <c:v>-22.466624537586043</c:v>
                </c:pt>
                <c:pt idx="5059">
                  <c:v>-22.467751999122989</c:v>
                </c:pt>
                <c:pt idx="5060">
                  <c:v>-22.468847424551527</c:v>
                </c:pt>
                <c:pt idx="5061">
                  <c:v>-22.469926808834529</c:v>
                </c:pt>
                <c:pt idx="5062">
                  <c:v>-22.470950179638994</c:v>
                </c:pt>
                <c:pt idx="5063">
                  <c:v>-22.471949522541589</c:v>
                </c:pt>
                <c:pt idx="5064">
                  <c:v>-22.472900857833029</c:v>
                </c:pt>
                <c:pt idx="5065">
                  <c:v>-22.473828173129256</c:v>
                </c:pt>
                <c:pt idx="5066">
                  <c:v>-22.474715483971789</c:v>
                </c:pt>
                <c:pt idx="5067">
                  <c:v>-22.475570788207889</c:v>
                </c:pt>
                <c:pt idx="5068">
                  <c:v>-22.476394089302229</c:v>
                </c:pt>
                <c:pt idx="5069">
                  <c:v>-22.477169404966229</c:v>
                </c:pt>
                <c:pt idx="5070">
                  <c:v>-22.477912725040891</c:v>
                </c:pt>
                <c:pt idx="5071">
                  <c:v>-22.47861606021052</c:v>
                </c:pt>
                <c:pt idx="5072">
                  <c:v>-22.479295398234491</c:v>
                </c:pt>
                <c:pt idx="5073">
                  <c:v>-22.479942749297539</c:v>
                </c:pt>
                <c:pt idx="5074">
                  <c:v>-22.480550124346621</c:v>
                </c:pt>
                <c:pt idx="5075">
                  <c:v>-22.481109534968905</c:v>
                </c:pt>
                <c:pt idx="5076">
                  <c:v>-22.481644958488992</c:v>
                </c:pt>
                <c:pt idx="5077">
                  <c:v>-22.482140414259426</c:v>
                </c:pt>
                <c:pt idx="5078">
                  <c:v>-22.482603895769007</c:v>
                </c:pt>
                <c:pt idx="5079">
                  <c:v>-22.483027414055389</c:v>
                </c:pt>
                <c:pt idx="5080">
                  <c:v>-22.483418961967711</c:v>
                </c:pt>
                <c:pt idx="5081">
                  <c:v>-22.483778541090587</c:v>
                </c:pt>
                <c:pt idx="5082">
                  <c:v>-22.48409816240013</c:v>
                </c:pt>
                <c:pt idx="5083">
                  <c:v>-22.4843858178955</c:v>
                </c:pt>
                <c:pt idx="5084">
                  <c:v>-22.48463351844266</c:v>
                </c:pt>
                <c:pt idx="5085">
                  <c:v>-22.484849255520885</c:v>
                </c:pt>
                <c:pt idx="5086">
                  <c:v>-22.485025039837463</c:v>
                </c:pt>
                <c:pt idx="5087">
                  <c:v>-22.485152882158278</c:v>
                </c:pt>
                <c:pt idx="5088">
                  <c:v>-22.485264743623755</c:v>
                </c:pt>
                <c:pt idx="5089">
                  <c:v>-22.48533665428711</c:v>
                </c:pt>
                <c:pt idx="5090">
                  <c:v>-22.485368614512229</c:v>
                </c:pt>
                <c:pt idx="5091">
                  <c:v>-22.485368614512229</c:v>
                </c:pt>
                <c:pt idx="5092">
                  <c:v>-22.48533665428711</c:v>
                </c:pt>
                <c:pt idx="5093">
                  <c:v>-22.485264743623755</c:v>
                </c:pt>
                <c:pt idx="5094">
                  <c:v>-22.485152882158278</c:v>
                </c:pt>
                <c:pt idx="5095">
                  <c:v>-22.485025039837463</c:v>
                </c:pt>
                <c:pt idx="5096">
                  <c:v>-22.484849255520885</c:v>
                </c:pt>
                <c:pt idx="5097">
                  <c:v>-22.48463351844266</c:v>
                </c:pt>
                <c:pt idx="5098">
                  <c:v>-22.4843858178955</c:v>
                </c:pt>
                <c:pt idx="5099">
                  <c:v>-22.48409816240013</c:v>
                </c:pt>
                <c:pt idx="5100">
                  <c:v>-22.483778541090587</c:v>
                </c:pt>
                <c:pt idx="5101">
                  <c:v>-22.483418961967711</c:v>
                </c:pt>
                <c:pt idx="5102">
                  <c:v>-22.483027414055389</c:v>
                </c:pt>
                <c:pt idx="5103">
                  <c:v>-22.482603895769007</c:v>
                </c:pt>
                <c:pt idx="5104">
                  <c:v>-22.482140414259426</c:v>
                </c:pt>
                <c:pt idx="5105">
                  <c:v>-22.481644958488992</c:v>
                </c:pt>
                <c:pt idx="5106">
                  <c:v>-22.481109534968905</c:v>
                </c:pt>
                <c:pt idx="5107">
                  <c:v>-22.480550124346621</c:v>
                </c:pt>
                <c:pt idx="5108">
                  <c:v>-22.479942749297539</c:v>
                </c:pt>
                <c:pt idx="5109">
                  <c:v>-22.479295398234491</c:v>
                </c:pt>
                <c:pt idx="5110">
                  <c:v>-22.478632044858117</c:v>
                </c:pt>
                <c:pt idx="5111">
                  <c:v>-22.477912725040891</c:v>
                </c:pt>
                <c:pt idx="5112">
                  <c:v>-22.477169404966229</c:v>
                </c:pt>
                <c:pt idx="5113">
                  <c:v>-22.476394089302229</c:v>
                </c:pt>
                <c:pt idx="5114">
                  <c:v>-22.475570788207889</c:v>
                </c:pt>
                <c:pt idx="5115">
                  <c:v>-22.474715483971789</c:v>
                </c:pt>
                <c:pt idx="5116">
                  <c:v>-22.473828173129256</c:v>
                </c:pt>
                <c:pt idx="5117">
                  <c:v>-22.472900857833029</c:v>
                </c:pt>
                <c:pt idx="5118">
                  <c:v>-22.471949522541589</c:v>
                </c:pt>
                <c:pt idx="5119">
                  <c:v>-22.470950179638994</c:v>
                </c:pt>
                <c:pt idx="5120">
                  <c:v>-22.469926808834529</c:v>
                </c:pt>
                <c:pt idx="5121">
                  <c:v>-22.468847424551527</c:v>
                </c:pt>
                <c:pt idx="5122">
                  <c:v>-22.467751999122989</c:v>
                </c:pt>
                <c:pt idx="5123">
                  <c:v>-22.466624537586043</c:v>
                </c:pt>
                <c:pt idx="5124">
                  <c:v>-22.465441045066971</c:v>
                </c:pt>
                <c:pt idx="5125">
                  <c:v>-22.464241499080387</c:v>
                </c:pt>
                <c:pt idx="5126">
                  <c:v>-22.463001904416327</c:v>
                </c:pt>
                <c:pt idx="5127">
                  <c:v>-22.461714256759556</c:v>
                </c:pt>
                <c:pt idx="5128">
                  <c:v>-22.460402543700432</c:v>
                </c:pt>
                <c:pt idx="5129">
                  <c:v>-22.459058762315991</c:v>
                </c:pt>
                <c:pt idx="5130">
                  <c:v>-22.457674907754665</c:v>
                </c:pt>
                <c:pt idx="5131">
                  <c:v>-22.456242973115213</c:v>
                </c:pt>
                <c:pt idx="5132">
                  <c:v>-22.454786950793189</c:v>
                </c:pt>
                <c:pt idx="5133">
                  <c:v>-22.453298835473234</c:v>
                </c:pt>
                <c:pt idx="5134">
                  <c:v>-22.451770619717202</c:v>
                </c:pt>
                <c:pt idx="5135">
                  <c:v>-22.450210297674609</c:v>
                </c:pt>
                <c:pt idx="5136">
                  <c:v>-22.448609860540795</c:v>
                </c:pt>
                <c:pt idx="5137">
                  <c:v>-22.446977303188014</c:v>
                </c:pt>
                <c:pt idx="5138">
                  <c:v>-22.445304615395422</c:v>
                </c:pt>
                <c:pt idx="5139">
                  <c:v>-22.443599792804687</c:v>
                </c:pt>
                <c:pt idx="5140">
                  <c:v>-22.441862828469329</c:v>
                </c:pt>
                <c:pt idx="5141">
                  <c:v>-22.440093715309729</c:v>
                </c:pt>
                <c:pt idx="5142">
                  <c:v>-22.438284440165841</c:v>
                </c:pt>
                <c:pt idx="5143">
                  <c:v>-22.436434993822189</c:v>
                </c:pt>
                <c:pt idx="5144">
                  <c:v>-22.434545366854998</c:v>
                </c:pt>
                <c:pt idx="5145">
                  <c:v>-22.432639573220996</c:v>
                </c:pt>
                <c:pt idx="5146">
                  <c:v>-22.430685574951134</c:v>
                </c:pt>
                <c:pt idx="5147">
                  <c:v>-22.428691369291183</c:v>
                </c:pt>
                <c:pt idx="5148">
                  <c:v>-22.426672965830626</c:v>
                </c:pt>
                <c:pt idx="5149">
                  <c:v>-22.424606326644149</c:v>
                </c:pt>
                <c:pt idx="5150">
                  <c:v>-22.422515472955649</c:v>
                </c:pt>
                <c:pt idx="5151">
                  <c:v>-22.420392386331489</c:v>
                </c:pt>
                <c:pt idx="5152">
                  <c:v>-22.418221032602329</c:v>
                </c:pt>
                <c:pt idx="5153">
                  <c:v>-22.416025438937066</c:v>
                </c:pt>
                <c:pt idx="5154">
                  <c:v>-22.413789570089889</c:v>
                </c:pt>
                <c:pt idx="5155">
                  <c:v>-22.411505399605975</c:v>
                </c:pt>
                <c:pt idx="5156">
                  <c:v>-22.409204976698206</c:v>
                </c:pt>
                <c:pt idx="5157">
                  <c:v>-22.406864246841693</c:v>
                </c:pt>
                <c:pt idx="5158">
                  <c:v>-22.404483198050091</c:v>
                </c:pt>
                <c:pt idx="5159">
                  <c:v>-22.402069836349035</c:v>
                </c:pt>
                <c:pt idx="5160">
                  <c:v>-22.399624151828558</c:v>
                </c:pt>
                <c:pt idx="5161">
                  <c:v>-22.397138114544141</c:v>
                </c:pt>
                <c:pt idx="5162">
                  <c:v>-22.394627753249885</c:v>
                </c:pt>
                <c:pt idx="5163">
                  <c:v>-22.392068995335176</c:v>
                </c:pt>
                <c:pt idx="5164">
                  <c:v>-22.38947787006104</c:v>
                </c:pt>
                <c:pt idx="5165">
                  <c:v>-22.386854366761987</c:v>
                </c:pt>
                <c:pt idx="5166">
                  <c:v>-22.384190450336781</c:v>
                </c:pt>
                <c:pt idx="5167">
                  <c:v>-22.381502157520629</c:v>
                </c:pt>
                <c:pt idx="5168">
                  <c:v>-22.378765401558244</c:v>
                </c:pt>
                <c:pt idx="5169">
                  <c:v>-22.375996219750633</c:v>
                </c:pt>
                <c:pt idx="5170">
                  <c:v>-22.373202628706906</c:v>
                </c:pt>
                <c:pt idx="5171">
                  <c:v>-22.370352503742588</c:v>
                </c:pt>
                <c:pt idx="5172">
                  <c:v>-22.367477944311553</c:v>
                </c:pt>
                <c:pt idx="5173">
                  <c:v>-22.364570910494631</c:v>
                </c:pt>
                <c:pt idx="5174">
                  <c:v>-22.361631390268929</c:v>
                </c:pt>
                <c:pt idx="5175">
                  <c:v>-22.358651338480495</c:v>
                </c:pt>
                <c:pt idx="5176">
                  <c:v>-22.355646807782406</c:v>
                </c:pt>
                <c:pt idx="5177">
                  <c:v>-22.352593683641022</c:v>
                </c:pt>
                <c:pt idx="5178">
                  <c:v>-22.349499983267844</c:v>
                </c:pt>
                <c:pt idx="5179">
                  <c:v>-22.346389802200729</c:v>
                </c:pt>
                <c:pt idx="5180">
                  <c:v>-22.343222942659562</c:v>
                </c:pt>
                <c:pt idx="5181">
                  <c:v>-22.340039578508911</c:v>
                </c:pt>
                <c:pt idx="5182">
                  <c:v>-22.33681558172853</c:v>
                </c:pt>
                <c:pt idx="5183">
                  <c:v>-22.333542894052528</c:v>
                </c:pt>
                <c:pt idx="5184">
                  <c:v>-22.330253665918331</c:v>
                </c:pt>
                <c:pt idx="5185">
                  <c:v>-22.326915715098945</c:v>
                </c:pt>
                <c:pt idx="5186">
                  <c:v>-22.32355315578263</c:v>
                </c:pt>
                <c:pt idx="5187">
                  <c:v>-22.320157931270174</c:v>
                </c:pt>
                <c:pt idx="5188">
                  <c:v>-22.316713932778949</c:v>
                </c:pt>
                <c:pt idx="5189">
                  <c:v>-22.313237235881029</c:v>
                </c:pt>
                <c:pt idx="5190">
                  <c:v>-22.309735875761643</c:v>
                </c:pt>
                <c:pt idx="5191">
                  <c:v>-22.306185688643591</c:v>
                </c:pt>
                <c:pt idx="5192">
                  <c:v>-22.302610808828529</c:v>
                </c:pt>
                <c:pt idx="5193">
                  <c:v>-22.298995118273833</c:v>
                </c:pt>
                <c:pt idx="5194">
                  <c:v>-22.295346652757463</c:v>
                </c:pt>
                <c:pt idx="5195">
                  <c:v>-22.2916653969931</c:v>
                </c:pt>
                <c:pt idx="5196">
                  <c:v>-22.287943278374897</c:v>
                </c:pt>
                <c:pt idx="5197">
                  <c:v>-22.284188335917889</c:v>
                </c:pt>
                <c:pt idx="5198">
                  <c:v>-22.280400553855589</c:v>
                </c:pt>
                <c:pt idx="5199">
                  <c:v>-22.276571855199112</c:v>
                </c:pt>
                <c:pt idx="5200">
                  <c:v>-22.272710282308424</c:v>
                </c:pt>
                <c:pt idx="5201">
                  <c:v>-22.268823882673956</c:v>
                </c:pt>
                <c:pt idx="5202">
                  <c:v>-22.264880383588327</c:v>
                </c:pt>
                <c:pt idx="5203">
                  <c:v>-22.260912022084124</c:v>
                </c:pt>
                <c:pt idx="5204">
                  <c:v>-22.256918785520103</c:v>
                </c:pt>
                <c:pt idx="5205">
                  <c:v>-22.25288452273217</c:v>
                </c:pt>
                <c:pt idx="5206">
                  <c:v>-22.248809212517063</c:v>
                </c:pt>
                <c:pt idx="5207">
                  <c:v>-22.244700905479426</c:v>
                </c:pt>
                <c:pt idx="5208">
                  <c:v>-22.240551510774889</c:v>
                </c:pt>
                <c:pt idx="5209">
                  <c:v>-22.236377156365329</c:v>
                </c:pt>
                <c:pt idx="5210">
                  <c:v>-22.232169752527412</c:v>
                </c:pt>
                <c:pt idx="5211">
                  <c:v>-22.227921203602445</c:v>
                </c:pt>
                <c:pt idx="5212">
                  <c:v>-22.223647645764725</c:v>
                </c:pt>
                <c:pt idx="5213">
                  <c:v>-22.219324822938223</c:v>
                </c:pt>
                <c:pt idx="5214">
                  <c:v>-22.214960790092753</c:v>
                </c:pt>
                <c:pt idx="5215">
                  <c:v>-22.210579775582129</c:v>
                </c:pt>
                <c:pt idx="5216">
                  <c:v>-22.20615751383863</c:v>
                </c:pt>
                <c:pt idx="5217">
                  <c:v>-22.201702068314873</c:v>
                </c:pt>
                <c:pt idx="5218">
                  <c:v>-22.197205331580367</c:v>
                </c:pt>
                <c:pt idx="5219">
                  <c:v>-22.192683459779602</c:v>
                </c:pt>
                <c:pt idx="5220">
                  <c:v>-22.188112163562863</c:v>
                </c:pt>
                <c:pt idx="5221">
                  <c:v>-22.183523786594229</c:v>
                </c:pt>
                <c:pt idx="5222">
                  <c:v>-22.178885939691931</c:v>
                </c:pt>
                <c:pt idx="5223">
                  <c:v>-22.174222882545095</c:v>
                </c:pt>
                <c:pt idx="5224">
                  <c:v>-22.169518403973626</c:v>
                </c:pt>
                <c:pt idx="5225">
                  <c:v>-22.164772478900492</c:v>
                </c:pt>
                <c:pt idx="5226">
                  <c:v>-22.160001284667217</c:v>
                </c:pt>
                <c:pt idx="5227">
                  <c:v>-22.155188599746371</c:v>
                </c:pt>
                <c:pt idx="5228">
                  <c:v>-22.150342503104984</c:v>
                </c:pt>
                <c:pt idx="5229">
                  <c:v>-22.145462973878889</c:v>
                </c:pt>
                <c:pt idx="5230">
                  <c:v>-22.140558099125464</c:v>
                </c:pt>
                <c:pt idx="5231">
                  <c:v>-22.135603533398289</c:v>
                </c:pt>
                <c:pt idx="5232">
                  <c:v>-22.130623579599106</c:v>
                </c:pt>
                <c:pt idx="5233">
                  <c:v>-22.125610108124189</c:v>
                </c:pt>
                <c:pt idx="5234">
                  <c:v>-22.120554982244215</c:v>
                </c:pt>
                <c:pt idx="5235">
                  <c:v>-22.115466291612591</c:v>
                </c:pt>
                <c:pt idx="5236">
                  <c:v>-22.110335895569087</c:v>
                </c:pt>
                <c:pt idx="5237">
                  <c:v>-22.105180007313827</c:v>
                </c:pt>
                <c:pt idx="5238">
                  <c:v>-22.099990487639491</c:v>
                </c:pt>
                <c:pt idx="5239">
                  <c:v>-22.094759189948377</c:v>
                </c:pt>
                <c:pt idx="5240">
                  <c:v>-22.089494211889289</c:v>
                </c:pt>
                <c:pt idx="5241">
                  <c:v>-22.084203658271889</c:v>
                </c:pt>
              </c:numCache>
            </c:numRef>
          </c:xVal>
          <c:yVal>
            <c:numRef>
              <c:f>Sheet1!$H$1251:$H$6492</c:f>
              <c:numCache>
                <c:formatCode>0.00E+00</c:formatCode>
                <c:ptCount val="5242"/>
                <c:pt idx="0">
                  <c:v>0.39490300000000189</c:v>
                </c:pt>
                <c:pt idx="1">
                  <c:v>0.39366700000000032</c:v>
                </c:pt>
                <c:pt idx="2">
                  <c:v>0.39237900000000264</c:v>
                </c:pt>
                <c:pt idx="3">
                  <c:v>0.39128400000000224</c:v>
                </c:pt>
                <c:pt idx="4">
                  <c:v>0.39015400000000172</c:v>
                </c:pt>
                <c:pt idx="5">
                  <c:v>0.38902000000000253</c:v>
                </c:pt>
                <c:pt idx="6">
                  <c:v>0.38784300000000038</c:v>
                </c:pt>
                <c:pt idx="7">
                  <c:v>0.38664000000000032</c:v>
                </c:pt>
                <c:pt idx="8">
                  <c:v>0.38569000000000031</c:v>
                </c:pt>
                <c:pt idx="9">
                  <c:v>0.38466400000000195</c:v>
                </c:pt>
                <c:pt idx="10">
                  <c:v>0.38351200000000224</c:v>
                </c:pt>
                <c:pt idx="11">
                  <c:v>0.38254100000000002</c:v>
                </c:pt>
                <c:pt idx="12">
                  <c:v>0.38155500000000031</c:v>
                </c:pt>
                <c:pt idx="13">
                  <c:v>0.38057200000000224</c:v>
                </c:pt>
                <c:pt idx="14">
                  <c:v>0.37952700000000178</c:v>
                </c:pt>
                <c:pt idx="15">
                  <c:v>0.37867300000000031</c:v>
                </c:pt>
                <c:pt idx="16">
                  <c:v>0.377747</c:v>
                </c:pt>
                <c:pt idx="17">
                  <c:v>0.37694000000000172</c:v>
                </c:pt>
                <c:pt idx="18">
                  <c:v>0.37625600000000031</c:v>
                </c:pt>
                <c:pt idx="19">
                  <c:v>0.37567900000000032</c:v>
                </c:pt>
                <c:pt idx="20">
                  <c:v>0.37514700000000001</c:v>
                </c:pt>
                <c:pt idx="21">
                  <c:v>0.37469600000000008</c:v>
                </c:pt>
                <c:pt idx="22">
                  <c:v>0.37434600000000195</c:v>
                </c:pt>
                <c:pt idx="23">
                  <c:v>0.37414000000000008</c:v>
                </c:pt>
                <c:pt idx="24">
                  <c:v>0.37408800000000253</c:v>
                </c:pt>
                <c:pt idx="25">
                  <c:v>0.3742390000000001</c:v>
                </c:pt>
                <c:pt idx="26">
                  <c:v>0.37444000000000038</c:v>
                </c:pt>
                <c:pt idx="27">
                  <c:v>0.37476400000000032</c:v>
                </c:pt>
                <c:pt idx="28">
                  <c:v>0.37523200000000001</c:v>
                </c:pt>
                <c:pt idx="29">
                  <c:v>0.37592500000000195</c:v>
                </c:pt>
                <c:pt idx="30">
                  <c:v>0.376633</c:v>
                </c:pt>
                <c:pt idx="31">
                  <c:v>0.37756800000000207</c:v>
                </c:pt>
                <c:pt idx="32">
                  <c:v>0.37876600000000032</c:v>
                </c:pt>
                <c:pt idx="33">
                  <c:v>0.37989900000000032</c:v>
                </c:pt>
                <c:pt idx="34">
                  <c:v>0.38134900000000038</c:v>
                </c:pt>
                <c:pt idx="35">
                  <c:v>0.38279300000000011</c:v>
                </c:pt>
                <c:pt idx="36">
                  <c:v>0.38434700000000038</c:v>
                </c:pt>
                <c:pt idx="37">
                  <c:v>0.38604100000000002</c:v>
                </c:pt>
                <c:pt idx="38">
                  <c:v>0.387793</c:v>
                </c:pt>
                <c:pt idx="39">
                  <c:v>0.38966300000000031</c:v>
                </c:pt>
                <c:pt idx="40">
                  <c:v>0.39153400000000038</c:v>
                </c:pt>
                <c:pt idx="41">
                  <c:v>0.39349800000000207</c:v>
                </c:pt>
                <c:pt idx="42">
                  <c:v>0.39550800000000252</c:v>
                </c:pt>
                <c:pt idx="43">
                  <c:v>0.39752900000000224</c:v>
                </c:pt>
                <c:pt idx="44">
                  <c:v>0.39971400000000196</c:v>
                </c:pt>
                <c:pt idx="45">
                  <c:v>0.40172800000000031</c:v>
                </c:pt>
                <c:pt idx="46">
                  <c:v>0.403781</c:v>
                </c:pt>
                <c:pt idx="47">
                  <c:v>0.40581700000000032</c:v>
                </c:pt>
                <c:pt idx="48">
                  <c:v>0.40785800000000172</c:v>
                </c:pt>
                <c:pt idx="49">
                  <c:v>0.40970400000000001</c:v>
                </c:pt>
                <c:pt idx="50">
                  <c:v>0.41135200000000038</c:v>
                </c:pt>
                <c:pt idx="51">
                  <c:v>0.41297800000000195</c:v>
                </c:pt>
                <c:pt idx="52">
                  <c:v>0.41443400000000002</c:v>
                </c:pt>
                <c:pt idx="53">
                  <c:v>0.41583800000000032</c:v>
                </c:pt>
                <c:pt idx="54">
                  <c:v>0.41693200000000002</c:v>
                </c:pt>
                <c:pt idx="55">
                  <c:v>0.41782700000000189</c:v>
                </c:pt>
                <c:pt idx="56">
                  <c:v>0.41850100000000001</c:v>
                </c:pt>
                <c:pt idx="57">
                  <c:v>0.4191430000000001</c:v>
                </c:pt>
                <c:pt idx="58">
                  <c:v>0.41940100000000002</c:v>
                </c:pt>
                <c:pt idx="59">
                  <c:v>0.41945200000000032</c:v>
                </c:pt>
                <c:pt idx="60">
                  <c:v>0.41911300000000001</c:v>
                </c:pt>
                <c:pt idx="61">
                  <c:v>0.41880400000000195</c:v>
                </c:pt>
                <c:pt idx="62">
                  <c:v>0.41802500000000031</c:v>
                </c:pt>
                <c:pt idx="63">
                  <c:v>0.41722900000000002</c:v>
                </c:pt>
                <c:pt idx="64">
                  <c:v>0.41616900000000001</c:v>
                </c:pt>
                <c:pt idx="65">
                  <c:v>0.4152630000000001</c:v>
                </c:pt>
                <c:pt idx="66">
                  <c:v>0.41428000000000031</c:v>
                </c:pt>
                <c:pt idx="67">
                  <c:v>0.41312300000000002</c:v>
                </c:pt>
                <c:pt idx="68">
                  <c:v>0.41203000000000001</c:v>
                </c:pt>
                <c:pt idx="69">
                  <c:v>0.41093500000000011</c:v>
                </c:pt>
                <c:pt idx="70">
                  <c:v>0.40986100000000031</c:v>
                </c:pt>
                <c:pt idx="71">
                  <c:v>0.40867200000000031</c:v>
                </c:pt>
                <c:pt idx="72">
                  <c:v>0.40748900000000032</c:v>
                </c:pt>
                <c:pt idx="73">
                  <c:v>0.40612500000000001</c:v>
                </c:pt>
                <c:pt idx="74">
                  <c:v>0.40475100000000003</c:v>
                </c:pt>
                <c:pt idx="75">
                  <c:v>0.40340500000000001</c:v>
                </c:pt>
                <c:pt idx="76">
                  <c:v>0.40190500000000001</c:v>
                </c:pt>
                <c:pt idx="77">
                  <c:v>0.40053700000000003</c:v>
                </c:pt>
                <c:pt idx="78">
                  <c:v>0.39909700000000031</c:v>
                </c:pt>
                <c:pt idx="79">
                  <c:v>0.39760800000000224</c:v>
                </c:pt>
                <c:pt idx="80">
                  <c:v>0.39622900000000172</c:v>
                </c:pt>
                <c:pt idx="81">
                  <c:v>0.39495000000000224</c:v>
                </c:pt>
                <c:pt idx="82">
                  <c:v>0.39354300000000031</c:v>
                </c:pt>
                <c:pt idx="83">
                  <c:v>0.39216600000000207</c:v>
                </c:pt>
                <c:pt idx="84">
                  <c:v>0.39091400000000304</c:v>
                </c:pt>
                <c:pt idx="85">
                  <c:v>0.38949900000000032</c:v>
                </c:pt>
                <c:pt idx="86">
                  <c:v>0.38824000000000031</c:v>
                </c:pt>
                <c:pt idx="87">
                  <c:v>0.38680300000000195</c:v>
                </c:pt>
                <c:pt idx="88">
                  <c:v>0.38536400000000304</c:v>
                </c:pt>
                <c:pt idx="89">
                  <c:v>0.38371000000000038</c:v>
                </c:pt>
                <c:pt idx="90">
                  <c:v>0.38210700000000031</c:v>
                </c:pt>
                <c:pt idx="91">
                  <c:v>0.38046900000000172</c:v>
                </c:pt>
                <c:pt idx="92">
                  <c:v>0.37883500000000031</c:v>
                </c:pt>
                <c:pt idx="93">
                  <c:v>0.37704700000000002</c:v>
                </c:pt>
                <c:pt idx="94">
                  <c:v>0.37557000000000212</c:v>
                </c:pt>
                <c:pt idx="95">
                  <c:v>0.37384900000000032</c:v>
                </c:pt>
                <c:pt idx="96">
                  <c:v>0.37223800000000001</c:v>
                </c:pt>
                <c:pt idx="97">
                  <c:v>0.37067700000000031</c:v>
                </c:pt>
                <c:pt idx="98">
                  <c:v>0.36907300000000032</c:v>
                </c:pt>
                <c:pt idx="99">
                  <c:v>0.36782600000000315</c:v>
                </c:pt>
                <c:pt idx="100">
                  <c:v>0.36670400000000031</c:v>
                </c:pt>
                <c:pt idx="101">
                  <c:v>0.36562700000000031</c:v>
                </c:pt>
                <c:pt idx="102">
                  <c:v>0.3647510000000001</c:v>
                </c:pt>
                <c:pt idx="103">
                  <c:v>0.3642530000000001</c:v>
                </c:pt>
                <c:pt idx="104">
                  <c:v>0.36376500000000001</c:v>
                </c:pt>
                <c:pt idx="105">
                  <c:v>0.36346100000000031</c:v>
                </c:pt>
                <c:pt idx="106">
                  <c:v>0.36335800000000201</c:v>
                </c:pt>
                <c:pt idx="107">
                  <c:v>0.36348100000000172</c:v>
                </c:pt>
                <c:pt idx="108">
                  <c:v>0.36376700000000001</c:v>
                </c:pt>
                <c:pt idx="109">
                  <c:v>0.36421200000000031</c:v>
                </c:pt>
                <c:pt idx="110">
                  <c:v>0.36482100000000195</c:v>
                </c:pt>
                <c:pt idx="111">
                  <c:v>0.36557400000000195</c:v>
                </c:pt>
                <c:pt idx="112">
                  <c:v>0.36645800000000195</c:v>
                </c:pt>
                <c:pt idx="113">
                  <c:v>0.36756100000000008</c:v>
                </c:pt>
                <c:pt idx="114">
                  <c:v>0.36872000000000038</c:v>
                </c:pt>
                <c:pt idx="115">
                  <c:v>0.37010100000000001</c:v>
                </c:pt>
                <c:pt idx="116">
                  <c:v>0.37160600000000032</c:v>
                </c:pt>
                <c:pt idx="117">
                  <c:v>0.37320600000000032</c:v>
                </c:pt>
                <c:pt idx="118">
                  <c:v>0.37513800000000008</c:v>
                </c:pt>
                <c:pt idx="119">
                  <c:v>0.37689900000000032</c:v>
                </c:pt>
                <c:pt idx="120">
                  <c:v>0.37894700000000031</c:v>
                </c:pt>
                <c:pt idx="121">
                  <c:v>0.38087400000000315</c:v>
                </c:pt>
                <c:pt idx="122">
                  <c:v>0.383191</c:v>
                </c:pt>
                <c:pt idx="123">
                  <c:v>0.38537000000000315</c:v>
                </c:pt>
                <c:pt idx="124">
                  <c:v>0.38757500000000172</c:v>
                </c:pt>
                <c:pt idx="125">
                  <c:v>0.39004700000000031</c:v>
                </c:pt>
                <c:pt idx="126">
                  <c:v>0.39226500000000031</c:v>
                </c:pt>
                <c:pt idx="127">
                  <c:v>0.39466700000000032</c:v>
                </c:pt>
                <c:pt idx="128">
                  <c:v>0.39702100000000196</c:v>
                </c:pt>
                <c:pt idx="129">
                  <c:v>0.39933900000000172</c:v>
                </c:pt>
                <c:pt idx="130">
                  <c:v>0.401555</c:v>
                </c:pt>
                <c:pt idx="131">
                  <c:v>0.4037690000000001</c:v>
                </c:pt>
                <c:pt idx="132">
                  <c:v>0.40576000000000001</c:v>
                </c:pt>
                <c:pt idx="133">
                  <c:v>0.40756200000000031</c:v>
                </c:pt>
                <c:pt idx="134">
                  <c:v>0.40917600000000032</c:v>
                </c:pt>
                <c:pt idx="135">
                  <c:v>0.41078700000000001</c:v>
                </c:pt>
                <c:pt idx="136">
                  <c:v>0.411991</c:v>
                </c:pt>
                <c:pt idx="137">
                  <c:v>0.412995</c:v>
                </c:pt>
                <c:pt idx="138">
                  <c:v>0.4137610000000001</c:v>
                </c:pt>
                <c:pt idx="139">
                  <c:v>0.41440400000000038</c:v>
                </c:pt>
                <c:pt idx="140">
                  <c:v>0.41469200000000001</c:v>
                </c:pt>
                <c:pt idx="141">
                  <c:v>0.414549</c:v>
                </c:pt>
                <c:pt idx="142">
                  <c:v>0.4142610000000001</c:v>
                </c:pt>
                <c:pt idx="143">
                  <c:v>0.41367300000000001</c:v>
                </c:pt>
                <c:pt idx="144">
                  <c:v>0.41301200000000032</c:v>
                </c:pt>
                <c:pt idx="145">
                  <c:v>0.41194700000000001</c:v>
                </c:pt>
                <c:pt idx="146">
                  <c:v>0.41089100000000001</c:v>
                </c:pt>
                <c:pt idx="147">
                  <c:v>0.40952400000000172</c:v>
                </c:pt>
                <c:pt idx="148">
                  <c:v>0.40836900000000032</c:v>
                </c:pt>
                <c:pt idx="149">
                  <c:v>0.40717000000000031</c:v>
                </c:pt>
                <c:pt idx="150">
                  <c:v>0.40582000000000201</c:v>
                </c:pt>
                <c:pt idx="151">
                  <c:v>0.4044330000000001</c:v>
                </c:pt>
                <c:pt idx="152">
                  <c:v>0.40316400000000002</c:v>
                </c:pt>
                <c:pt idx="153">
                  <c:v>0.40166800000000008</c:v>
                </c:pt>
                <c:pt idx="154">
                  <c:v>0.40024299999999996</c:v>
                </c:pt>
                <c:pt idx="155">
                  <c:v>0.39863800000000038</c:v>
                </c:pt>
                <c:pt idx="156">
                  <c:v>0.39688800000000396</c:v>
                </c:pt>
                <c:pt idx="157">
                  <c:v>0.39528300000000038</c:v>
                </c:pt>
                <c:pt idx="158">
                  <c:v>0.39382300000000264</c:v>
                </c:pt>
                <c:pt idx="159">
                  <c:v>0.39228800000000241</c:v>
                </c:pt>
                <c:pt idx="160">
                  <c:v>0.39082800000000389</c:v>
                </c:pt>
                <c:pt idx="161">
                  <c:v>0.38935600000000253</c:v>
                </c:pt>
                <c:pt idx="162">
                  <c:v>0.38804200000000172</c:v>
                </c:pt>
                <c:pt idx="163">
                  <c:v>0.38681900000000224</c:v>
                </c:pt>
                <c:pt idx="164">
                  <c:v>0.38543600000000172</c:v>
                </c:pt>
                <c:pt idx="165">
                  <c:v>0.38413200000000008</c:v>
                </c:pt>
                <c:pt idx="166">
                  <c:v>0.38280900000000195</c:v>
                </c:pt>
                <c:pt idx="167">
                  <c:v>0.38139000000000195</c:v>
                </c:pt>
                <c:pt idx="168">
                  <c:v>0.37987100000000201</c:v>
                </c:pt>
                <c:pt idx="169">
                  <c:v>0.37821800000000172</c:v>
                </c:pt>
                <c:pt idx="170">
                  <c:v>0.37644400000000172</c:v>
                </c:pt>
                <c:pt idx="171">
                  <c:v>0.37445000000000195</c:v>
                </c:pt>
                <c:pt idx="172">
                  <c:v>0.37250100000000008</c:v>
                </c:pt>
                <c:pt idx="173">
                  <c:v>0.37037800000000315</c:v>
                </c:pt>
                <c:pt idx="174">
                  <c:v>0.36825800000000031</c:v>
                </c:pt>
                <c:pt idx="175">
                  <c:v>0.36626000000000031</c:v>
                </c:pt>
                <c:pt idx="176">
                  <c:v>0.36421800000000032</c:v>
                </c:pt>
                <c:pt idx="177">
                  <c:v>0.36228700000000008</c:v>
                </c:pt>
                <c:pt idx="178">
                  <c:v>0.360232</c:v>
                </c:pt>
                <c:pt idx="179">
                  <c:v>0.35844800000000032</c:v>
                </c:pt>
                <c:pt idx="180">
                  <c:v>0.35666800000000032</c:v>
                </c:pt>
                <c:pt idx="181">
                  <c:v>0.35504200000000002</c:v>
                </c:pt>
                <c:pt idx="182">
                  <c:v>0.353767</c:v>
                </c:pt>
                <c:pt idx="183">
                  <c:v>0.35264600000000002</c:v>
                </c:pt>
                <c:pt idx="184">
                  <c:v>0.35168000000000038</c:v>
                </c:pt>
                <c:pt idx="185">
                  <c:v>0.35098200000000224</c:v>
                </c:pt>
                <c:pt idx="186">
                  <c:v>0.350603</c:v>
                </c:pt>
                <c:pt idx="187">
                  <c:v>0.35030000000000172</c:v>
                </c:pt>
                <c:pt idx="188">
                  <c:v>0.350248</c:v>
                </c:pt>
                <c:pt idx="189">
                  <c:v>0.35045300000000001</c:v>
                </c:pt>
                <c:pt idx="190">
                  <c:v>0.35085000000000038</c:v>
                </c:pt>
                <c:pt idx="191">
                  <c:v>0.35142100000000032</c:v>
                </c:pt>
                <c:pt idx="192">
                  <c:v>0.35220200000000002</c:v>
                </c:pt>
                <c:pt idx="193">
                  <c:v>0.35307500000000008</c:v>
                </c:pt>
                <c:pt idx="194">
                  <c:v>0.35408100000000031</c:v>
                </c:pt>
                <c:pt idx="195">
                  <c:v>0.35531000000000207</c:v>
                </c:pt>
                <c:pt idx="196">
                  <c:v>0.3566470000000001</c:v>
                </c:pt>
                <c:pt idx="197">
                  <c:v>0.35813400000000001</c:v>
                </c:pt>
                <c:pt idx="198">
                  <c:v>0.35979500000000003</c:v>
                </c:pt>
                <c:pt idx="199">
                  <c:v>0.361539</c:v>
                </c:pt>
                <c:pt idx="200">
                  <c:v>0.36345800000000178</c:v>
                </c:pt>
                <c:pt idx="201">
                  <c:v>0.36557400000000195</c:v>
                </c:pt>
                <c:pt idx="202">
                  <c:v>0.36771300000000001</c:v>
                </c:pt>
                <c:pt idx="203">
                  <c:v>0.36985500000000032</c:v>
                </c:pt>
                <c:pt idx="204">
                  <c:v>0.37211100000000008</c:v>
                </c:pt>
                <c:pt idx="205">
                  <c:v>0.37460000000000032</c:v>
                </c:pt>
                <c:pt idx="206">
                  <c:v>0.37706000000000195</c:v>
                </c:pt>
                <c:pt idx="207">
                  <c:v>0.37948500000000224</c:v>
                </c:pt>
                <c:pt idx="208">
                  <c:v>0.38202700000000195</c:v>
                </c:pt>
                <c:pt idx="209">
                  <c:v>0.38454800000000172</c:v>
                </c:pt>
                <c:pt idx="210">
                  <c:v>0.38704300000000008</c:v>
                </c:pt>
                <c:pt idx="211">
                  <c:v>0.38939400000000224</c:v>
                </c:pt>
                <c:pt idx="212">
                  <c:v>0.39166900000000032</c:v>
                </c:pt>
                <c:pt idx="213">
                  <c:v>0.39389800000000247</c:v>
                </c:pt>
                <c:pt idx="214">
                  <c:v>0.39602500000000224</c:v>
                </c:pt>
                <c:pt idx="215">
                  <c:v>0.39795000000000247</c:v>
                </c:pt>
                <c:pt idx="216">
                  <c:v>0.39942200000000344</c:v>
                </c:pt>
                <c:pt idx="217">
                  <c:v>0.40081900000000031</c:v>
                </c:pt>
                <c:pt idx="218">
                  <c:v>0.40196700000000002</c:v>
                </c:pt>
                <c:pt idx="219">
                  <c:v>0.40281000000000172</c:v>
                </c:pt>
                <c:pt idx="220">
                  <c:v>0.40348700000000032</c:v>
                </c:pt>
                <c:pt idx="221">
                  <c:v>0.40386600000000172</c:v>
                </c:pt>
                <c:pt idx="222">
                  <c:v>0.403891</c:v>
                </c:pt>
                <c:pt idx="223">
                  <c:v>0.40364</c:v>
                </c:pt>
                <c:pt idx="224">
                  <c:v>0.403109</c:v>
                </c:pt>
                <c:pt idx="225">
                  <c:v>0.40225</c:v>
                </c:pt>
                <c:pt idx="226">
                  <c:v>0.40116800000000002</c:v>
                </c:pt>
                <c:pt idx="227">
                  <c:v>0.40004300000000004</c:v>
                </c:pt>
                <c:pt idx="228">
                  <c:v>0.39864300000000008</c:v>
                </c:pt>
                <c:pt idx="229">
                  <c:v>0.39727700000000032</c:v>
                </c:pt>
                <c:pt idx="230">
                  <c:v>0.39590000000000253</c:v>
                </c:pt>
                <c:pt idx="231">
                  <c:v>0.39442300000000224</c:v>
                </c:pt>
                <c:pt idx="232">
                  <c:v>0.39290600000000253</c:v>
                </c:pt>
                <c:pt idx="233">
                  <c:v>0.39137600000000344</c:v>
                </c:pt>
                <c:pt idx="234">
                  <c:v>0.38973100000000011</c:v>
                </c:pt>
                <c:pt idx="235">
                  <c:v>0.38804300000000008</c:v>
                </c:pt>
                <c:pt idx="236">
                  <c:v>0.38625600000000032</c:v>
                </c:pt>
                <c:pt idx="237">
                  <c:v>0.38463200000000008</c:v>
                </c:pt>
                <c:pt idx="238">
                  <c:v>0.38282600000000344</c:v>
                </c:pt>
                <c:pt idx="239">
                  <c:v>0.38102900000000195</c:v>
                </c:pt>
                <c:pt idx="240">
                  <c:v>0.37968800000000241</c:v>
                </c:pt>
                <c:pt idx="241">
                  <c:v>0.378137</c:v>
                </c:pt>
                <c:pt idx="242">
                  <c:v>0.37684000000000195</c:v>
                </c:pt>
                <c:pt idx="243">
                  <c:v>0.37533500000000031</c:v>
                </c:pt>
                <c:pt idx="244">
                  <c:v>0.37395600000000195</c:v>
                </c:pt>
                <c:pt idx="245">
                  <c:v>0.37261200000000172</c:v>
                </c:pt>
                <c:pt idx="246">
                  <c:v>0.3712410000000001</c:v>
                </c:pt>
                <c:pt idx="247">
                  <c:v>0.36958600000000241</c:v>
                </c:pt>
                <c:pt idx="248">
                  <c:v>0.36789000000000038</c:v>
                </c:pt>
                <c:pt idx="249">
                  <c:v>0.36617000000000038</c:v>
                </c:pt>
                <c:pt idx="250">
                  <c:v>0.36412000000000172</c:v>
                </c:pt>
                <c:pt idx="251">
                  <c:v>0.36210100000000001</c:v>
                </c:pt>
                <c:pt idx="252">
                  <c:v>0.35985800000000195</c:v>
                </c:pt>
                <c:pt idx="253">
                  <c:v>0.35768400000000172</c:v>
                </c:pt>
                <c:pt idx="254">
                  <c:v>0.35534300000000002</c:v>
                </c:pt>
                <c:pt idx="255">
                  <c:v>0.35305000000000031</c:v>
                </c:pt>
                <c:pt idx="256">
                  <c:v>0.35079200000000005</c:v>
                </c:pt>
                <c:pt idx="257">
                  <c:v>0.34859700000000016</c:v>
                </c:pt>
                <c:pt idx="258">
                  <c:v>0.34656100000000006</c:v>
                </c:pt>
                <c:pt idx="259">
                  <c:v>0.34441700000000031</c:v>
                </c:pt>
                <c:pt idx="260">
                  <c:v>0.34247900000000031</c:v>
                </c:pt>
                <c:pt idx="261">
                  <c:v>0.34069100000000002</c:v>
                </c:pt>
                <c:pt idx="262">
                  <c:v>0.33888200000000396</c:v>
                </c:pt>
                <c:pt idx="263">
                  <c:v>0.33747700000000258</c:v>
                </c:pt>
                <c:pt idx="264">
                  <c:v>0.33642600000000344</c:v>
                </c:pt>
                <c:pt idx="265">
                  <c:v>0.33529200000000031</c:v>
                </c:pt>
                <c:pt idx="266">
                  <c:v>0.33452100000000196</c:v>
                </c:pt>
                <c:pt idx="267">
                  <c:v>0.33405200000000224</c:v>
                </c:pt>
                <c:pt idx="268">
                  <c:v>0.33383700000000038</c:v>
                </c:pt>
                <c:pt idx="269">
                  <c:v>0.33374800000000032</c:v>
                </c:pt>
                <c:pt idx="270">
                  <c:v>0.33386100000000224</c:v>
                </c:pt>
                <c:pt idx="271">
                  <c:v>0.33433000000000224</c:v>
                </c:pt>
                <c:pt idx="272">
                  <c:v>0.33491500000000224</c:v>
                </c:pt>
                <c:pt idx="273">
                  <c:v>0.33573400000000031</c:v>
                </c:pt>
                <c:pt idx="274">
                  <c:v>0.33674000000000032</c:v>
                </c:pt>
                <c:pt idx="275">
                  <c:v>0.33781900000000264</c:v>
                </c:pt>
                <c:pt idx="276">
                  <c:v>0.33902900000000225</c:v>
                </c:pt>
                <c:pt idx="277">
                  <c:v>0.34042700000000031</c:v>
                </c:pt>
                <c:pt idx="278">
                  <c:v>0.34203900000000009</c:v>
                </c:pt>
                <c:pt idx="279">
                  <c:v>0.34370800000000007</c:v>
                </c:pt>
                <c:pt idx="280">
                  <c:v>0.34550800000000031</c:v>
                </c:pt>
                <c:pt idx="281">
                  <c:v>0.34746500000000008</c:v>
                </c:pt>
                <c:pt idx="282">
                  <c:v>0.34961400000000031</c:v>
                </c:pt>
                <c:pt idx="283">
                  <c:v>0.351717</c:v>
                </c:pt>
                <c:pt idx="284">
                  <c:v>0.35386300000000032</c:v>
                </c:pt>
                <c:pt idx="285">
                  <c:v>0.35624300000000003</c:v>
                </c:pt>
                <c:pt idx="286">
                  <c:v>0.358711</c:v>
                </c:pt>
                <c:pt idx="287">
                  <c:v>0.36094600000000032</c:v>
                </c:pt>
                <c:pt idx="288">
                  <c:v>0.36344700000000002</c:v>
                </c:pt>
                <c:pt idx="289">
                  <c:v>0.36572600000000038</c:v>
                </c:pt>
                <c:pt idx="290">
                  <c:v>0.36809800000000031</c:v>
                </c:pt>
                <c:pt idx="291">
                  <c:v>0.37041600000000224</c:v>
                </c:pt>
                <c:pt idx="292">
                  <c:v>0.37262800000000207</c:v>
                </c:pt>
                <c:pt idx="293">
                  <c:v>0.37469800000000031</c:v>
                </c:pt>
                <c:pt idx="294">
                  <c:v>0.37657600000000224</c:v>
                </c:pt>
                <c:pt idx="295">
                  <c:v>0.37828800000000196</c:v>
                </c:pt>
                <c:pt idx="296">
                  <c:v>0.379749</c:v>
                </c:pt>
                <c:pt idx="297">
                  <c:v>0.38114300000000001</c:v>
                </c:pt>
                <c:pt idx="298">
                  <c:v>0.38195900000000038</c:v>
                </c:pt>
                <c:pt idx="299">
                  <c:v>0.38270700000000002</c:v>
                </c:pt>
                <c:pt idx="300">
                  <c:v>0.38313600000000031</c:v>
                </c:pt>
                <c:pt idx="301">
                  <c:v>0.38328000000000195</c:v>
                </c:pt>
                <c:pt idx="302">
                  <c:v>0.38312300000000032</c:v>
                </c:pt>
                <c:pt idx="303">
                  <c:v>0.38266900000000031</c:v>
                </c:pt>
                <c:pt idx="304">
                  <c:v>0.38203600000000032</c:v>
                </c:pt>
                <c:pt idx="305">
                  <c:v>0.38098500000000224</c:v>
                </c:pt>
                <c:pt idx="306">
                  <c:v>0.37976200000000032</c:v>
                </c:pt>
                <c:pt idx="307">
                  <c:v>0.37849300000000002</c:v>
                </c:pt>
                <c:pt idx="308">
                  <c:v>0.37699900000000008</c:v>
                </c:pt>
                <c:pt idx="309">
                  <c:v>0.37552400000000224</c:v>
                </c:pt>
                <c:pt idx="310">
                  <c:v>0.37391800000000253</c:v>
                </c:pt>
                <c:pt idx="311">
                  <c:v>0.37228500000000031</c:v>
                </c:pt>
                <c:pt idx="312">
                  <c:v>0.37065900000000002</c:v>
                </c:pt>
                <c:pt idx="313">
                  <c:v>0.36901800000000196</c:v>
                </c:pt>
                <c:pt idx="314">
                  <c:v>0.36712300000000031</c:v>
                </c:pt>
                <c:pt idx="315">
                  <c:v>0.36537800000000253</c:v>
                </c:pt>
                <c:pt idx="316">
                  <c:v>0.36360000000000031</c:v>
                </c:pt>
                <c:pt idx="317">
                  <c:v>0.36181100000000038</c:v>
                </c:pt>
                <c:pt idx="318">
                  <c:v>0.360265</c:v>
                </c:pt>
                <c:pt idx="319">
                  <c:v>0.35847000000000195</c:v>
                </c:pt>
                <c:pt idx="320">
                  <c:v>0.35704900000000001</c:v>
                </c:pt>
                <c:pt idx="321">
                  <c:v>0.35545400000000038</c:v>
                </c:pt>
                <c:pt idx="322">
                  <c:v>0.35434900000000008</c:v>
                </c:pt>
                <c:pt idx="323">
                  <c:v>0.35289100000000001</c:v>
                </c:pt>
                <c:pt idx="324">
                  <c:v>0.35128500000000001</c:v>
                </c:pt>
                <c:pt idx="325">
                  <c:v>0.34983100000000006</c:v>
                </c:pt>
                <c:pt idx="326">
                  <c:v>0.34812100000000007</c:v>
                </c:pt>
                <c:pt idx="327">
                  <c:v>0.34638900000000178</c:v>
                </c:pt>
                <c:pt idx="328">
                  <c:v>0.34449900000000006</c:v>
                </c:pt>
                <c:pt idx="329">
                  <c:v>0.34249400000000008</c:v>
                </c:pt>
                <c:pt idx="330">
                  <c:v>0.34048800000000201</c:v>
                </c:pt>
                <c:pt idx="331">
                  <c:v>0.33820700000000031</c:v>
                </c:pt>
                <c:pt idx="332">
                  <c:v>0.33594500000000038</c:v>
                </c:pt>
                <c:pt idx="333">
                  <c:v>0.33363300000000001</c:v>
                </c:pt>
                <c:pt idx="334">
                  <c:v>0.33131200000000316</c:v>
                </c:pt>
                <c:pt idx="335">
                  <c:v>0.32899100000000031</c:v>
                </c:pt>
                <c:pt idx="336">
                  <c:v>0.32675000000000032</c:v>
                </c:pt>
                <c:pt idx="337">
                  <c:v>0.32455800000000196</c:v>
                </c:pt>
                <c:pt idx="338">
                  <c:v>0.32268300000000172</c:v>
                </c:pt>
                <c:pt idx="339">
                  <c:v>0.32070700000000002</c:v>
                </c:pt>
                <c:pt idx="340">
                  <c:v>0.31887100000000218</c:v>
                </c:pt>
                <c:pt idx="341">
                  <c:v>0.31733500000000031</c:v>
                </c:pt>
                <c:pt idx="342">
                  <c:v>0.31573400000000001</c:v>
                </c:pt>
                <c:pt idx="343">
                  <c:v>0.31455000000000038</c:v>
                </c:pt>
                <c:pt idx="344">
                  <c:v>0.31352100000000038</c:v>
                </c:pt>
                <c:pt idx="345">
                  <c:v>0.31259100000000001</c:v>
                </c:pt>
                <c:pt idx="346">
                  <c:v>0.31198900000000224</c:v>
                </c:pt>
                <c:pt idx="347">
                  <c:v>0.31162200000000195</c:v>
                </c:pt>
                <c:pt idx="348">
                  <c:v>0.31140300000000032</c:v>
                </c:pt>
                <c:pt idx="349">
                  <c:v>0.31143800000000038</c:v>
                </c:pt>
                <c:pt idx="350">
                  <c:v>0.311643</c:v>
                </c:pt>
                <c:pt idx="351">
                  <c:v>0.312141</c:v>
                </c:pt>
                <c:pt idx="352">
                  <c:v>0.31287600000000315</c:v>
                </c:pt>
                <c:pt idx="353">
                  <c:v>0.31374300000000011</c:v>
                </c:pt>
                <c:pt idx="354">
                  <c:v>0.31483700000000031</c:v>
                </c:pt>
                <c:pt idx="355">
                  <c:v>0.31607600000000224</c:v>
                </c:pt>
                <c:pt idx="356">
                  <c:v>0.31747700000000195</c:v>
                </c:pt>
                <c:pt idx="357">
                  <c:v>0.31896700000000172</c:v>
                </c:pt>
                <c:pt idx="358">
                  <c:v>0.32059500000000002</c:v>
                </c:pt>
                <c:pt idx="359">
                  <c:v>0.32231100000000201</c:v>
                </c:pt>
                <c:pt idx="360">
                  <c:v>0.32415400000000172</c:v>
                </c:pt>
                <c:pt idx="361">
                  <c:v>0.32611200000000196</c:v>
                </c:pt>
                <c:pt idx="362">
                  <c:v>0.32809500000000008</c:v>
                </c:pt>
                <c:pt idx="363">
                  <c:v>0.33021700000000032</c:v>
                </c:pt>
                <c:pt idx="364">
                  <c:v>0.33238800000000396</c:v>
                </c:pt>
                <c:pt idx="365">
                  <c:v>0.33449100000000032</c:v>
                </c:pt>
                <c:pt idx="366">
                  <c:v>0.33670300000000031</c:v>
                </c:pt>
                <c:pt idx="367">
                  <c:v>0.33886700000000264</c:v>
                </c:pt>
                <c:pt idx="368">
                  <c:v>0.34106800000000032</c:v>
                </c:pt>
                <c:pt idx="369">
                  <c:v>0.34311700000000006</c:v>
                </c:pt>
                <c:pt idx="370">
                  <c:v>0.34513700000000003</c:v>
                </c:pt>
                <c:pt idx="371">
                  <c:v>0.346920000000002</c:v>
                </c:pt>
                <c:pt idx="372">
                  <c:v>0.34867900000000007</c:v>
                </c:pt>
                <c:pt idx="373">
                  <c:v>0.35032500000000172</c:v>
                </c:pt>
                <c:pt idx="374">
                  <c:v>0.35161600000000032</c:v>
                </c:pt>
                <c:pt idx="375">
                  <c:v>0.35255200000000031</c:v>
                </c:pt>
                <c:pt idx="376">
                  <c:v>0.35328300000000001</c:v>
                </c:pt>
                <c:pt idx="377">
                  <c:v>0.35384700000000002</c:v>
                </c:pt>
                <c:pt idx="378">
                  <c:v>0.3541470000000001</c:v>
                </c:pt>
                <c:pt idx="379">
                  <c:v>0.35402900000000032</c:v>
                </c:pt>
                <c:pt idx="380">
                  <c:v>0.35373900000000003</c:v>
                </c:pt>
                <c:pt idx="381">
                  <c:v>0.35316500000000001</c:v>
                </c:pt>
                <c:pt idx="382">
                  <c:v>0.35231100000000032</c:v>
                </c:pt>
                <c:pt idx="383">
                  <c:v>0.351213</c:v>
                </c:pt>
                <c:pt idx="384">
                  <c:v>0.34995100000000007</c:v>
                </c:pt>
                <c:pt idx="385">
                  <c:v>0.34860700000000006</c:v>
                </c:pt>
                <c:pt idx="386">
                  <c:v>0.34707600000000038</c:v>
                </c:pt>
                <c:pt idx="387">
                  <c:v>0.34550500000000006</c:v>
                </c:pt>
                <c:pt idx="388">
                  <c:v>0.34397500000000031</c:v>
                </c:pt>
                <c:pt idx="389">
                  <c:v>0.34226200000000007</c:v>
                </c:pt>
                <c:pt idx="390">
                  <c:v>0.34056100000000006</c:v>
                </c:pt>
                <c:pt idx="391">
                  <c:v>0.33883800000000253</c:v>
                </c:pt>
                <c:pt idx="392">
                  <c:v>0.33697900000000264</c:v>
                </c:pt>
                <c:pt idx="393">
                  <c:v>0.33511300000000038</c:v>
                </c:pt>
                <c:pt idx="394">
                  <c:v>0.33328900000000172</c:v>
                </c:pt>
                <c:pt idx="395">
                  <c:v>0.33155100000000032</c:v>
                </c:pt>
                <c:pt idx="396">
                  <c:v>0.32964900000000008</c:v>
                </c:pt>
                <c:pt idx="397">
                  <c:v>0.32796900000000195</c:v>
                </c:pt>
                <c:pt idx="398">
                  <c:v>0.32626400000000172</c:v>
                </c:pt>
                <c:pt idx="399">
                  <c:v>0.32476800000000172</c:v>
                </c:pt>
                <c:pt idx="400">
                  <c:v>0.32324800000000031</c:v>
                </c:pt>
                <c:pt idx="401">
                  <c:v>0.32181300000000224</c:v>
                </c:pt>
                <c:pt idx="402">
                  <c:v>0.320295</c:v>
                </c:pt>
                <c:pt idx="403">
                  <c:v>0.31864500000000001</c:v>
                </c:pt>
                <c:pt idx="404">
                  <c:v>0.31710900000000031</c:v>
                </c:pt>
                <c:pt idx="405">
                  <c:v>0.31522500000000031</c:v>
                </c:pt>
                <c:pt idx="406">
                  <c:v>0.31360900000000008</c:v>
                </c:pt>
                <c:pt idx="407">
                  <c:v>0.31168000000000196</c:v>
                </c:pt>
                <c:pt idx="408">
                  <c:v>0.309693</c:v>
                </c:pt>
                <c:pt idx="409">
                  <c:v>0.30768800000000224</c:v>
                </c:pt>
                <c:pt idx="410">
                  <c:v>0.30565900000000001</c:v>
                </c:pt>
                <c:pt idx="411">
                  <c:v>0.30375200000000002</c:v>
                </c:pt>
                <c:pt idx="412">
                  <c:v>0.30174300000000004</c:v>
                </c:pt>
                <c:pt idx="413">
                  <c:v>0.29978500000000002</c:v>
                </c:pt>
                <c:pt idx="414">
                  <c:v>0.29804900000000001</c:v>
                </c:pt>
                <c:pt idx="415">
                  <c:v>0.29633800000000032</c:v>
                </c:pt>
                <c:pt idx="416">
                  <c:v>0.29476800000000031</c:v>
                </c:pt>
                <c:pt idx="417">
                  <c:v>0.29342600000000224</c:v>
                </c:pt>
                <c:pt idx="418">
                  <c:v>0.29221800000000031</c:v>
                </c:pt>
                <c:pt idx="419">
                  <c:v>0.29113900000000004</c:v>
                </c:pt>
                <c:pt idx="420">
                  <c:v>0.29022200000000031</c:v>
                </c:pt>
                <c:pt idx="421">
                  <c:v>0.28958700000000032</c:v>
                </c:pt>
                <c:pt idx="422">
                  <c:v>0.28906300000000001</c:v>
                </c:pt>
                <c:pt idx="423">
                  <c:v>0.28887200000000224</c:v>
                </c:pt>
                <c:pt idx="424">
                  <c:v>0.28880800000000195</c:v>
                </c:pt>
                <c:pt idx="425">
                  <c:v>0.28898000000000207</c:v>
                </c:pt>
                <c:pt idx="426">
                  <c:v>0.289273</c:v>
                </c:pt>
                <c:pt idx="427">
                  <c:v>0.28982000000000224</c:v>
                </c:pt>
                <c:pt idx="428">
                  <c:v>0.29057500000000008</c:v>
                </c:pt>
                <c:pt idx="429">
                  <c:v>0.29140900000000008</c:v>
                </c:pt>
                <c:pt idx="430">
                  <c:v>0.29251400000000038</c:v>
                </c:pt>
                <c:pt idx="431">
                  <c:v>0.293657</c:v>
                </c:pt>
                <c:pt idx="432">
                  <c:v>0.29492700000000038</c:v>
                </c:pt>
                <c:pt idx="433">
                  <c:v>0.29630800000000224</c:v>
                </c:pt>
                <c:pt idx="434">
                  <c:v>0.29787800000000253</c:v>
                </c:pt>
                <c:pt idx="435">
                  <c:v>0.29945800000000172</c:v>
                </c:pt>
                <c:pt idx="436">
                  <c:v>0.3012490000000001</c:v>
                </c:pt>
                <c:pt idx="437">
                  <c:v>0.30299600000000032</c:v>
                </c:pt>
                <c:pt idx="438">
                  <c:v>0.30475400000000002</c:v>
                </c:pt>
                <c:pt idx="439">
                  <c:v>0.30654600000000032</c:v>
                </c:pt>
                <c:pt idx="440">
                  <c:v>0.30837500000000195</c:v>
                </c:pt>
                <c:pt idx="441">
                  <c:v>0.31028500000000031</c:v>
                </c:pt>
                <c:pt idx="442">
                  <c:v>0.31206900000000032</c:v>
                </c:pt>
                <c:pt idx="443">
                  <c:v>0.31403200000000031</c:v>
                </c:pt>
                <c:pt idx="444">
                  <c:v>0.31564900000000001</c:v>
                </c:pt>
                <c:pt idx="445">
                  <c:v>0.31744900000000031</c:v>
                </c:pt>
                <c:pt idx="446">
                  <c:v>0.31889100000000031</c:v>
                </c:pt>
                <c:pt idx="447">
                  <c:v>0.32034300000000032</c:v>
                </c:pt>
                <c:pt idx="448">
                  <c:v>0.32155900000000032</c:v>
                </c:pt>
                <c:pt idx="449">
                  <c:v>0.32261600000000196</c:v>
                </c:pt>
                <c:pt idx="450">
                  <c:v>0.32336800000000315</c:v>
                </c:pt>
                <c:pt idx="451">
                  <c:v>0.32384000000000224</c:v>
                </c:pt>
                <c:pt idx="452">
                  <c:v>0.32416600000000195</c:v>
                </c:pt>
                <c:pt idx="453">
                  <c:v>0.32417200000000224</c:v>
                </c:pt>
                <c:pt idx="454">
                  <c:v>0.32392100000000207</c:v>
                </c:pt>
                <c:pt idx="455">
                  <c:v>0.32346400000000253</c:v>
                </c:pt>
                <c:pt idx="456">
                  <c:v>0.32273400000000002</c:v>
                </c:pt>
                <c:pt idx="457">
                  <c:v>0.32183600000000195</c:v>
                </c:pt>
                <c:pt idx="458">
                  <c:v>0.32066300000000031</c:v>
                </c:pt>
                <c:pt idx="459">
                  <c:v>0.31942500000000207</c:v>
                </c:pt>
                <c:pt idx="460">
                  <c:v>0.31796900000000172</c:v>
                </c:pt>
                <c:pt idx="461">
                  <c:v>0.31651000000000196</c:v>
                </c:pt>
                <c:pt idx="462">
                  <c:v>0.31493300000000002</c:v>
                </c:pt>
                <c:pt idx="463">
                  <c:v>0.31344800000000195</c:v>
                </c:pt>
                <c:pt idx="464">
                  <c:v>0.31170800000000032</c:v>
                </c:pt>
                <c:pt idx="465">
                  <c:v>0.31006700000000031</c:v>
                </c:pt>
                <c:pt idx="466">
                  <c:v>0.30829100000000004</c:v>
                </c:pt>
                <c:pt idx="467">
                  <c:v>0.30649500000000002</c:v>
                </c:pt>
                <c:pt idx="468">
                  <c:v>0.3046350000000001</c:v>
                </c:pt>
                <c:pt idx="469">
                  <c:v>0.30271400000000032</c:v>
                </c:pt>
                <c:pt idx="470">
                  <c:v>0.30084100000000008</c:v>
                </c:pt>
                <c:pt idx="471">
                  <c:v>0.29899500000000001</c:v>
                </c:pt>
                <c:pt idx="472">
                  <c:v>0.297099</c:v>
                </c:pt>
                <c:pt idx="473">
                  <c:v>0.29521500000000001</c:v>
                </c:pt>
                <c:pt idx="474">
                  <c:v>0.29345700000000002</c:v>
                </c:pt>
                <c:pt idx="475">
                  <c:v>0.29183800000000032</c:v>
                </c:pt>
                <c:pt idx="476">
                  <c:v>0.29012500000000002</c:v>
                </c:pt>
                <c:pt idx="477">
                  <c:v>0.288495</c:v>
                </c:pt>
                <c:pt idx="478">
                  <c:v>0.28691100000000008</c:v>
                </c:pt>
                <c:pt idx="479">
                  <c:v>0.28535100000000002</c:v>
                </c:pt>
                <c:pt idx="480">
                  <c:v>0.28359400000000001</c:v>
                </c:pt>
                <c:pt idx="481">
                  <c:v>0.28202000000000038</c:v>
                </c:pt>
                <c:pt idx="482">
                  <c:v>0.28035300000000002</c:v>
                </c:pt>
                <c:pt idx="483">
                  <c:v>0.27875800000000001</c:v>
                </c:pt>
                <c:pt idx="484">
                  <c:v>0.27708300000000002</c:v>
                </c:pt>
                <c:pt idx="485">
                  <c:v>0.275453</c:v>
                </c:pt>
                <c:pt idx="486">
                  <c:v>0.2739410000000001</c:v>
                </c:pt>
                <c:pt idx="487">
                  <c:v>0.27241300000000002</c:v>
                </c:pt>
                <c:pt idx="488">
                  <c:v>0.27110200000000001</c:v>
                </c:pt>
                <c:pt idx="489">
                  <c:v>0.26988200000000195</c:v>
                </c:pt>
                <c:pt idx="490">
                  <c:v>0.268652</c:v>
                </c:pt>
                <c:pt idx="491">
                  <c:v>0.26766400000000001</c:v>
                </c:pt>
                <c:pt idx="492">
                  <c:v>0.26679399999999998</c:v>
                </c:pt>
                <c:pt idx="493">
                  <c:v>0.26612800000000031</c:v>
                </c:pt>
                <c:pt idx="494">
                  <c:v>0.265515</c:v>
                </c:pt>
                <c:pt idx="495">
                  <c:v>0.26507600000000031</c:v>
                </c:pt>
                <c:pt idx="496">
                  <c:v>0.2647850000000001</c:v>
                </c:pt>
                <c:pt idx="497">
                  <c:v>0.26461600000000002</c:v>
                </c:pt>
                <c:pt idx="498">
                  <c:v>0.26473600000000003</c:v>
                </c:pt>
                <c:pt idx="499">
                  <c:v>0.26492100000000002</c:v>
                </c:pt>
                <c:pt idx="500">
                  <c:v>0.265289</c:v>
                </c:pt>
                <c:pt idx="501">
                  <c:v>0.26579299999999995</c:v>
                </c:pt>
                <c:pt idx="502">
                  <c:v>0.26647000000000032</c:v>
                </c:pt>
                <c:pt idx="503">
                  <c:v>0.26726700000000003</c:v>
                </c:pt>
                <c:pt idx="504">
                  <c:v>0.26805100000000004</c:v>
                </c:pt>
                <c:pt idx="505">
                  <c:v>0.26908600000000032</c:v>
                </c:pt>
                <c:pt idx="506">
                  <c:v>0.27015300000000003</c:v>
                </c:pt>
                <c:pt idx="507">
                  <c:v>0.27134800000000031</c:v>
                </c:pt>
                <c:pt idx="508">
                  <c:v>0.27247900000000008</c:v>
                </c:pt>
                <c:pt idx="509">
                  <c:v>0.273725</c:v>
                </c:pt>
                <c:pt idx="510">
                  <c:v>0.2751050000000001</c:v>
                </c:pt>
                <c:pt idx="511">
                  <c:v>0.27633200000000002</c:v>
                </c:pt>
                <c:pt idx="512">
                  <c:v>0.27774400000000005</c:v>
                </c:pt>
                <c:pt idx="513">
                  <c:v>0.27909</c:v>
                </c:pt>
                <c:pt idx="514">
                  <c:v>0.28042000000000172</c:v>
                </c:pt>
                <c:pt idx="515">
                  <c:v>0.28175900000000004</c:v>
                </c:pt>
                <c:pt idx="516">
                  <c:v>0.28297500000000031</c:v>
                </c:pt>
                <c:pt idx="517">
                  <c:v>0.2841570000000001</c:v>
                </c:pt>
                <c:pt idx="518">
                  <c:v>0.28520600000000002</c:v>
                </c:pt>
                <c:pt idx="519">
                  <c:v>0.28619700000000003</c:v>
                </c:pt>
                <c:pt idx="520">
                  <c:v>0.28698300000000032</c:v>
                </c:pt>
                <c:pt idx="521">
                  <c:v>0.28752800000000195</c:v>
                </c:pt>
                <c:pt idx="522">
                  <c:v>0.28788100000000172</c:v>
                </c:pt>
                <c:pt idx="523">
                  <c:v>0.28808400000000195</c:v>
                </c:pt>
                <c:pt idx="524">
                  <c:v>0.28800000000000031</c:v>
                </c:pt>
                <c:pt idx="525">
                  <c:v>0.28781500000000032</c:v>
                </c:pt>
                <c:pt idx="526">
                  <c:v>0.28738800000000253</c:v>
                </c:pt>
                <c:pt idx="527">
                  <c:v>0.28678100000000001</c:v>
                </c:pt>
                <c:pt idx="528">
                  <c:v>0.28598900000000038</c:v>
                </c:pt>
                <c:pt idx="529">
                  <c:v>0.28496500000000002</c:v>
                </c:pt>
                <c:pt idx="530">
                  <c:v>0.28385400000000038</c:v>
                </c:pt>
                <c:pt idx="531">
                  <c:v>0.28262200000000032</c:v>
                </c:pt>
                <c:pt idx="532">
                  <c:v>0.28122600000000031</c:v>
                </c:pt>
                <c:pt idx="533">
                  <c:v>0.27985300000000002</c:v>
                </c:pt>
                <c:pt idx="534">
                  <c:v>0.27835100000000002</c:v>
                </c:pt>
                <c:pt idx="535">
                  <c:v>0.27693000000000001</c:v>
                </c:pt>
                <c:pt idx="536">
                  <c:v>0.27537200000000195</c:v>
                </c:pt>
                <c:pt idx="537">
                  <c:v>0.27390600000000032</c:v>
                </c:pt>
                <c:pt idx="538">
                  <c:v>0.272262</c:v>
                </c:pt>
                <c:pt idx="539">
                  <c:v>0.27066100000000004</c:v>
                </c:pt>
                <c:pt idx="540">
                  <c:v>0.26891100000000001</c:v>
                </c:pt>
                <c:pt idx="541">
                  <c:v>0.26718400000000031</c:v>
                </c:pt>
                <c:pt idx="542">
                  <c:v>0.26539700000000011</c:v>
                </c:pt>
                <c:pt idx="543">
                  <c:v>0.263681</c:v>
                </c:pt>
                <c:pt idx="544">
                  <c:v>0.261766</c:v>
                </c:pt>
                <c:pt idx="545">
                  <c:v>0.25997700000000001</c:v>
                </c:pt>
                <c:pt idx="546">
                  <c:v>0.25820699999999996</c:v>
                </c:pt>
                <c:pt idx="547">
                  <c:v>0.25653699999999996</c:v>
                </c:pt>
                <c:pt idx="548">
                  <c:v>0.25497300000000001</c:v>
                </c:pt>
                <c:pt idx="549">
                  <c:v>0.25339500000000004</c:v>
                </c:pt>
                <c:pt idx="550">
                  <c:v>0.25185200000000002</c:v>
                </c:pt>
                <c:pt idx="551">
                  <c:v>0.25040100000000004</c:v>
                </c:pt>
                <c:pt idx="552">
                  <c:v>0.24899600000000158</c:v>
                </c:pt>
                <c:pt idx="553">
                  <c:v>0.24756300000000103</c:v>
                </c:pt>
                <c:pt idx="554">
                  <c:v>0.24623900000000123</c:v>
                </c:pt>
                <c:pt idx="555">
                  <c:v>0.24502800000000041</c:v>
                </c:pt>
                <c:pt idx="556">
                  <c:v>0.24375700000000092</c:v>
                </c:pt>
                <c:pt idx="557">
                  <c:v>0.24259200000000092</c:v>
                </c:pt>
                <c:pt idx="558">
                  <c:v>0.24145200000000044</c:v>
                </c:pt>
                <c:pt idx="559">
                  <c:v>0.24042500000000044</c:v>
                </c:pt>
                <c:pt idx="560">
                  <c:v>0.23939199999999999</c:v>
                </c:pt>
                <c:pt idx="561">
                  <c:v>0.23852200000000001</c:v>
                </c:pt>
                <c:pt idx="562">
                  <c:v>0.23767099999999997</c:v>
                </c:pt>
                <c:pt idx="563">
                  <c:v>0.23696300000000103</c:v>
                </c:pt>
                <c:pt idx="564">
                  <c:v>0.23631400000000041</c:v>
                </c:pt>
                <c:pt idx="565">
                  <c:v>0.23578499999999999</c:v>
                </c:pt>
                <c:pt idx="566">
                  <c:v>0.23529900000000104</c:v>
                </c:pt>
                <c:pt idx="567">
                  <c:v>0.23497299999999999</c:v>
                </c:pt>
                <c:pt idx="568">
                  <c:v>0.23480200000000001</c:v>
                </c:pt>
                <c:pt idx="569">
                  <c:v>0.23469200000000001</c:v>
                </c:pt>
                <c:pt idx="570">
                  <c:v>0.23469300000000001</c:v>
                </c:pt>
                <c:pt idx="571">
                  <c:v>0.23486599999999999</c:v>
                </c:pt>
                <c:pt idx="572">
                  <c:v>0.23505300000000001</c:v>
                </c:pt>
                <c:pt idx="573">
                  <c:v>0.23534200000000041</c:v>
                </c:pt>
                <c:pt idx="574">
                  <c:v>0.23568</c:v>
                </c:pt>
                <c:pt idx="575">
                  <c:v>0.23619599999999999</c:v>
                </c:pt>
                <c:pt idx="576">
                  <c:v>0.23663200000000001</c:v>
                </c:pt>
                <c:pt idx="577">
                  <c:v>0.23715600000000001</c:v>
                </c:pt>
                <c:pt idx="578">
                  <c:v>0.23780000000000001</c:v>
                </c:pt>
                <c:pt idx="579">
                  <c:v>0.23849900000000143</c:v>
                </c:pt>
                <c:pt idx="580">
                  <c:v>0.239152</c:v>
                </c:pt>
                <c:pt idx="581">
                  <c:v>0.239874</c:v>
                </c:pt>
                <c:pt idx="582">
                  <c:v>0.24060200000000001</c:v>
                </c:pt>
                <c:pt idx="583">
                  <c:v>0.24135400000000001</c:v>
                </c:pt>
                <c:pt idx="584">
                  <c:v>0.24206900000000103</c:v>
                </c:pt>
                <c:pt idx="585">
                  <c:v>0.24282899999999999</c:v>
                </c:pt>
                <c:pt idx="586">
                  <c:v>0.24336400000000041</c:v>
                </c:pt>
                <c:pt idx="587">
                  <c:v>0.24384100000000092</c:v>
                </c:pt>
                <c:pt idx="588">
                  <c:v>0.24433199999999999</c:v>
                </c:pt>
                <c:pt idx="589">
                  <c:v>0.24460000000000001</c:v>
                </c:pt>
                <c:pt idx="590">
                  <c:v>0.24480199999999999</c:v>
                </c:pt>
                <c:pt idx="591">
                  <c:v>0.24485499999999999</c:v>
                </c:pt>
                <c:pt idx="592">
                  <c:v>0.24478500000000092</c:v>
                </c:pt>
                <c:pt idx="593">
                  <c:v>0.24452599999999999</c:v>
                </c:pt>
                <c:pt idx="594">
                  <c:v>0.24419199999999999</c:v>
                </c:pt>
                <c:pt idx="595">
                  <c:v>0.24363499999999999</c:v>
                </c:pt>
                <c:pt idx="596">
                  <c:v>0.24306900000000103</c:v>
                </c:pt>
                <c:pt idx="597">
                  <c:v>0.24225500000000041</c:v>
                </c:pt>
                <c:pt idx="598">
                  <c:v>0.24139800000000092</c:v>
                </c:pt>
                <c:pt idx="599">
                  <c:v>0.24031400000000044</c:v>
                </c:pt>
                <c:pt idx="600">
                  <c:v>0.239176</c:v>
                </c:pt>
                <c:pt idx="601">
                  <c:v>0.23799200000000104</c:v>
                </c:pt>
                <c:pt idx="602">
                  <c:v>0.23674900000000118</c:v>
                </c:pt>
                <c:pt idx="603">
                  <c:v>0.23550699999999999</c:v>
                </c:pt>
                <c:pt idx="604">
                  <c:v>0.23425000000000001</c:v>
                </c:pt>
                <c:pt idx="605">
                  <c:v>0.23295399999999999</c:v>
                </c:pt>
                <c:pt idx="606">
                  <c:v>0.23166600000000001</c:v>
                </c:pt>
                <c:pt idx="607">
                  <c:v>0.23042099999999999</c:v>
                </c:pt>
                <c:pt idx="608">
                  <c:v>0.22905100000000003</c:v>
                </c:pt>
                <c:pt idx="609">
                  <c:v>0.22767799999999988</c:v>
                </c:pt>
                <c:pt idx="610">
                  <c:v>0.22633300000000003</c:v>
                </c:pt>
                <c:pt idx="611">
                  <c:v>0.22496900000000095</c:v>
                </c:pt>
                <c:pt idx="612">
                  <c:v>0.22362699999999988</c:v>
                </c:pt>
                <c:pt idx="613">
                  <c:v>0.22227200000000003</c:v>
                </c:pt>
                <c:pt idx="614">
                  <c:v>0.22080800000000003</c:v>
                </c:pt>
                <c:pt idx="615">
                  <c:v>0.21956100000000103</c:v>
                </c:pt>
                <c:pt idx="616">
                  <c:v>0.21820900000000118</c:v>
                </c:pt>
                <c:pt idx="617">
                  <c:v>0.21701000000000104</c:v>
                </c:pt>
                <c:pt idx="618">
                  <c:v>0.21581400000000103</c:v>
                </c:pt>
                <c:pt idx="619">
                  <c:v>0.21466700000000041</c:v>
                </c:pt>
                <c:pt idx="620">
                  <c:v>0.21355299999999999</c:v>
                </c:pt>
                <c:pt idx="621">
                  <c:v>0.21256900000000103</c:v>
                </c:pt>
                <c:pt idx="622">
                  <c:v>0.21164100000000041</c:v>
                </c:pt>
                <c:pt idx="623">
                  <c:v>0.21074400000000118</c:v>
                </c:pt>
                <c:pt idx="624">
                  <c:v>0.20991600000000143</c:v>
                </c:pt>
                <c:pt idx="625">
                  <c:v>0.20908800000000041</c:v>
                </c:pt>
                <c:pt idx="626">
                  <c:v>0.20841100000000123</c:v>
                </c:pt>
                <c:pt idx="627">
                  <c:v>0.20771400000000109</c:v>
                </c:pt>
                <c:pt idx="628">
                  <c:v>0.20709000000000041</c:v>
                </c:pt>
                <c:pt idx="629">
                  <c:v>0.20651800000000103</c:v>
                </c:pt>
                <c:pt idx="630">
                  <c:v>0.20607500000000001</c:v>
                </c:pt>
                <c:pt idx="631">
                  <c:v>0.20567199999999997</c:v>
                </c:pt>
                <c:pt idx="632">
                  <c:v>0.20529900000000104</c:v>
                </c:pt>
                <c:pt idx="633">
                  <c:v>0.20494500000000143</c:v>
                </c:pt>
                <c:pt idx="634">
                  <c:v>0.20460200000000001</c:v>
                </c:pt>
                <c:pt idx="635">
                  <c:v>0.20438700000000001</c:v>
                </c:pt>
                <c:pt idx="636">
                  <c:v>0.20420400000000041</c:v>
                </c:pt>
                <c:pt idx="637">
                  <c:v>0.20404800000000103</c:v>
                </c:pt>
                <c:pt idx="638">
                  <c:v>0.20395700000000044</c:v>
                </c:pt>
                <c:pt idx="639">
                  <c:v>0.20394900000000143</c:v>
                </c:pt>
                <c:pt idx="640">
                  <c:v>0.20394500000000124</c:v>
                </c:pt>
                <c:pt idx="641">
                  <c:v>0.20389399999999999</c:v>
                </c:pt>
                <c:pt idx="642">
                  <c:v>0.20395400000000041</c:v>
                </c:pt>
                <c:pt idx="643">
                  <c:v>0.20405300000000001</c:v>
                </c:pt>
                <c:pt idx="644">
                  <c:v>0.20405799999999999</c:v>
                </c:pt>
                <c:pt idx="645">
                  <c:v>0.20422000000000001</c:v>
                </c:pt>
                <c:pt idx="646">
                  <c:v>0.20434600000000044</c:v>
                </c:pt>
                <c:pt idx="647">
                  <c:v>0.20436699999999999</c:v>
                </c:pt>
                <c:pt idx="648">
                  <c:v>0.20442700000000041</c:v>
                </c:pt>
                <c:pt idx="649">
                  <c:v>0.20451900000000103</c:v>
                </c:pt>
                <c:pt idx="650">
                  <c:v>0.20445900000000092</c:v>
                </c:pt>
                <c:pt idx="651">
                  <c:v>0.20449000000000103</c:v>
                </c:pt>
                <c:pt idx="652">
                  <c:v>0.20440400000000092</c:v>
                </c:pt>
                <c:pt idx="653">
                  <c:v>0.20432800000000001</c:v>
                </c:pt>
                <c:pt idx="654">
                  <c:v>0.20411299999999999</c:v>
                </c:pt>
                <c:pt idx="655">
                  <c:v>0.20393200000000092</c:v>
                </c:pt>
                <c:pt idx="656">
                  <c:v>0.203652</c:v>
                </c:pt>
                <c:pt idx="657">
                  <c:v>0.20333200000000001</c:v>
                </c:pt>
                <c:pt idx="658">
                  <c:v>0.20294700000000143</c:v>
                </c:pt>
                <c:pt idx="659">
                  <c:v>0.20250899999999999</c:v>
                </c:pt>
                <c:pt idx="660">
                  <c:v>0.20199000000000092</c:v>
                </c:pt>
                <c:pt idx="661">
                  <c:v>0.20143900000000103</c:v>
                </c:pt>
                <c:pt idx="662">
                  <c:v>0.20080799999999999</c:v>
                </c:pt>
                <c:pt idx="663">
                  <c:v>0.20009700000000041</c:v>
                </c:pt>
                <c:pt idx="664">
                  <c:v>0.19933400000000004</c:v>
                </c:pt>
                <c:pt idx="665">
                  <c:v>0.19856900000000041</c:v>
                </c:pt>
                <c:pt idx="666">
                  <c:v>0.19761200000000004</c:v>
                </c:pt>
                <c:pt idx="667">
                  <c:v>0.19671700000000095</c:v>
                </c:pt>
                <c:pt idx="668">
                  <c:v>0.19579800000000044</c:v>
                </c:pt>
                <c:pt idx="669">
                  <c:v>0.19485200000000003</c:v>
                </c:pt>
                <c:pt idx="670">
                  <c:v>0.19389300000000004</c:v>
                </c:pt>
                <c:pt idx="671">
                  <c:v>0.19298400000000004</c:v>
                </c:pt>
                <c:pt idx="672">
                  <c:v>0.19200400000000004</c:v>
                </c:pt>
                <c:pt idx="673">
                  <c:v>0.19102300000000003</c:v>
                </c:pt>
                <c:pt idx="674">
                  <c:v>0.19007199999999988</c:v>
                </c:pt>
                <c:pt idx="675">
                  <c:v>0.18913400000000041</c:v>
                </c:pt>
                <c:pt idx="676">
                  <c:v>0.18817700000000001</c:v>
                </c:pt>
                <c:pt idx="677">
                  <c:v>0.18728300000000103</c:v>
                </c:pt>
                <c:pt idx="678">
                  <c:v>0.18643600000000143</c:v>
                </c:pt>
                <c:pt idx="679">
                  <c:v>0.18551900000000143</c:v>
                </c:pt>
                <c:pt idx="680">
                  <c:v>0.18458800000000092</c:v>
                </c:pt>
                <c:pt idx="681">
                  <c:v>0.18377900000000041</c:v>
                </c:pt>
                <c:pt idx="682">
                  <c:v>0.18297900000000092</c:v>
                </c:pt>
                <c:pt idx="683">
                  <c:v>0.18210499999999999</c:v>
                </c:pt>
                <c:pt idx="684">
                  <c:v>0.18130099999999999</c:v>
                </c:pt>
                <c:pt idx="685">
                  <c:v>0.18050500000000044</c:v>
                </c:pt>
                <c:pt idx="686">
                  <c:v>0.17973300000000092</c:v>
                </c:pt>
                <c:pt idx="687">
                  <c:v>0.17895800000000103</c:v>
                </c:pt>
                <c:pt idx="688">
                  <c:v>0.17818899999999999</c:v>
                </c:pt>
                <c:pt idx="689">
                  <c:v>0.17748700000000103</c:v>
                </c:pt>
                <c:pt idx="690">
                  <c:v>0.17689600000000041</c:v>
                </c:pt>
                <c:pt idx="691">
                  <c:v>0.17627399999999999</c:v>
                </c:pt>
                <c:pt idx="692">
                  <c:v>0.17563999999999999</c:v>
                </c:pt>
                <c:pt idx="693">
                  <c:v>0.17500499999999999</c:v>
                </c:pt>
                <c:pt idx="694">
                  <c:v>0.17451000000000041</c:v>
                </c:pt>
                <c:pt idx="695">
                  <c:v>0.17400299999999999</c:v>
                </c:pt>
                <c:pt idx="696">
                  <c:v>0.17358399999999999</c:v>
                </c:pt>
                <c:pt idx="697">
                  <c:v>0.17316599999999999</c:v>
                </c:pt>
                <c:pt idx="698">
                  <c:v>0.17272799999999999</c:v>
                </c:pt>
                <c:pt idx="699">
                  <c:v>0.17233399999999999</c:v>
                </c:pt>
                <c:pt idx="700">
                  <c:v>0.17195000000000021</c:v>
                </c:pt>
                <c:pt idx="701">
                  <c:v>0.17159300000000041</c:v>
                </c:pt>
                <c:pt idx="702">
                  <c:v>0.171185</c:v>
                </c:pt>
                <c:pt idx="703">
                  <c:v>0.17089900000000041</c:v>
                </c:pt>
                <c:pt idx="704">
                  <c:v>0.17049700000000106</c:v>
                </c:pt>
                <c:pt idx="705">
                  <c:v>0.17027600000000001</c:v>
                </c:pt>
                <c:pt idx="706">
                  <c:v>0.16987000000000002</c:v>
                </c:pt>
                <c:pt idx="707">
                  <c:v>0.16941800000000126</c:v>
                </c:pt>
                <c:pt idx="708">
                  <c:v>0.16901900000000095</c:v>
                </c:pt>
                <c:pt idx="709">
                  <c:v>0.16853600000000021</c:v>
                </c:pt>
                <c:pt idx="710">
                  <c:v>0.16803500000000021</c:v>
                </c:pt>
                <c:pt idx="711">
                  <c:v>0.16752700000000004</c:v>
                </c:pt>
                <c:pt idx="712">
                  <c:v>0.16690400000000041</c:v>
                </c:pt>
                <c:pt idx="713">
                  <c:v>0.16639200000000004</c:v>
                </c:pt>
                <c:pt idx="714">
                  <c:v>0.16581700000000021</c:v>
                </c:pt>
                <c:pt idx="715">
                  <c:v>0.16520200000000004</c:v>
                </c:pt>
                <c:pt idx="716">
                  <c:v>0.16454800000000044</c:v>
                </c:pt>
                <c:pt idx="717">
                  <c:v>0.16385100000000002</c:v>
                </c:pt>
                <c:pt idx="718">
                  <c:v>0.16315099999999988</c:v>
                </c:pt>
                <c:pt idx="719">
                  <c:v>0.16238000000000002</c:v>
                </c:pt>
                <c:pt idx="720">
                  <c:v>0.16164000000000003</c:v>
                </c:pt>
                <c:pt idx="721">
                  <c:v>0.16078200000000004</c:v>
                </c:pt>
                <c:pt idx="722">
                  <c:v>0.16007199999999988</c:v>
                </c:pt>
                <c:pt idx="723">
                  <c:v>0.15916500000000092</c:v>
                </c:pt>
                <c:pt idx="724">
                  <c:v>0.15843100000000143</c:v>
                </c:pt>
                <c:pt idx="725">
                  <c:v>0.15742400000000104</c:v>
                </c:pt>
                <c:pt idx="726">
                  <c:v>0.15667</c:v>
                </c:pt>
                <c:pt idx="727">
                  <c:v>0.15581900000000123</c:v>
                </c:pt>
                <c:pt idx="728">
                  <c:v>0.15497900000000103</c:v>
                </c:pt>
                <c:pt idx="729">
                  <c:v>0.15416099999999999</c:v>
                </c:pt>
                <c:pt idx="730">
                  <c:v>0.15344600000000164</c:v>
                </c:pt>
                <c:pt idx="731">
                  <c:v>0.15260299999999999</c:v>
                </c:pt>
                <c:pt idx="732">
                  <c:v>0.15179000000000104</c:v>
                </c:pt>
                <c:pt idx="733">
                  <c:v>0.15111800000000092</c:v>
                </c:pt>
                <c:pt idx="734">
                  <c:v>0.15038299999999999</c:v>
                </c:pt>
                <c:pt idx="735">
                  <c:v>0.14958399999999999</c:v>
                </c:pt>
                <c:pt idx="736">
                  <c:v>0.14897600000000041</c:v>
                </c:pt>
                <c:pt idx="737">
                  <c:v>0.14842800000000098</c:v>
                </c:pt>
                <c:pt idx="738">
                  <c:v>0.14766399999999999</c:v>
                </c:pt>
                <c:pt idx="739">
                  <c:v>0.14705699999999999</c:v>
                </c:pt>
                <c:pt idx="740">
                  <c:v>0.14648000000000044</c:v>
                </c:pt>
                <c:pt idx="741">
                  <c:v>0.14593100000000103</c:v>
                </c:pt>
                <c:pt idx="742">
                  <c:v>0.14542600000000044</c:v>
                </c:pt>
                <c:pt idx="743">
                  <c:v>0.14490700000000103</c:v>
                </c:pt>
                <c:pt idx="744">
                  <c:v>0.14436299999999999</c:v>
                </c:pt>
                <c:pt idx="745">
                  <c:v>0.14383799999999999</c:v>
                </c:pt>
                <c:pt idx="746">
                  <c:v>0.14335400000000001</c:v>
                </c:pt>
                <c:pt idx="747">
                  <c:v>0.14282900000000001</c:v>
                </c:pt>
                <c:pt idx="748">
                  <c:v>0.14240000000000044</c:v>
                </c:pt>
                <c:pt idx="749">
                  <c:v>0.141851</c:v>
                </c:pt>
                <c:pt idx="750">
                  <c:v>0.14143500000000103</c:v>
                </c:pt>
                <c:pt idx="751">
                  <c:v>0.14088999999999999</c:v>
                </c:pt>
                <c:pt idx="752">
                  <c:v>0.14044500000000118</c:v>
                </c:pt>
                <c:pt idx="753">
                  <c:v>0.13994800000000143</c:v>
                </c:pt>
                <c:pt idx="754">
                  <c:v>0.13942800000000041</c:v>
                </c:pt>
                <c:pt idx="755">
                  <c:v>0.13895399999999999</c:v>
                </c:pt>
                <c:pt idx="756">
                  <c:v>0.13838500000000001</c:v>
                </c:pt>
                <c:pt idx="757">
                  <c:v>0.13781399999999999</c:v>
                </c:pt>
                <c:pt idx="758">
                  <c:v>0.13730300000000001</c:v>
                </c:pt>
                <c:pt idx="759">
                  <c:v>0.136686</c:v>
                </c:pt>
                <c:pt idx="760">
                  <c:v>0.136022</c:v>
                </c:pt>
                <c:pt idx="761">
                  <c:v>0.13542899999999999</c:v>
                </c:pt>
                <c:pt idx="762">
                  <c:v>0.134772</c:v>
                </c:pt>
                <c:pt idx="763">
                  <c:v>0.13408999999999999</c:v>
                </c:pt>
                <c:pt idx="764">
                  <c:v>0.13338</c:v>
                </c:pt>
                <c:pt idx="765">
                  <c:v>0.13264899999999999</c:v>
                </c:pt>
                <c:pt idx="766">
                  <c:v>0.13199500000000092</c:v>
                </c:pt>
                <c:pt idx="767">
                  <c:v>0.13123199999999999</c:v>
                </c:pt>
                <c:pt idx="768">
                  <c:v>0.13042899999999999</c:v>
                </c:pt>
                <c:pt idx="769">
                  <c:v>0.129659</c:v>
                </c:pt>
                <c:pt idx="770">
                  <c:v>0.12889400000000001</c:v>
                </c:pt>
                <c:pt idx="771">
                  <c:v>0.12793700000000024</c:v>
                </c:pt>
                <c:pt idx="772">
                  <c:v>0.12731300000000001</c:v>
                </c:pt>
                <c:pt idx="773">
                  <c:v>0.126559</c:v>
                </c:pt>
                <c:pt idx="774">
                  <c:v>0.12581400000000001</c:v>
                </c:pt>
                <c:pt idx="775">
                  <c:v>0.12501799999999999</c:v>
                </c:pt>
                <c:pt idx="776">
                  <c:v>0.12428000000000022</c:v>
                </c:pt>
                <c:pt idx="777">
                  <c:v>0.123448</c:v>
                </c:pt>
                <c:pt idx="778">
                  <c:v>0.12271200000000022</c:v>
                </c:pt>
                <c:pt idx="779">
                  <c:v>0.12195300000000002</c:v>
                </c:pt>
                <c:pt idx="780">
                  <c:v>0.12119199999999999</c:v>
                </c:pt>
                <c:pt idx="781">
                  <c:v>0.12044600000000009</c:v>
                </c:pt>
                <c:pt idx="782">
                  <c:v>0.11974100000000019</c:v>
                </c:pt>
                <c:pt idx="783">
                  <c:v>0.11900200000000002</c:v>
                </c:pt>
                <c:pt idx="784">
                  <c:v>0.11831000000000001</c:v>
                </c:pt>
                <c:pt idx="785">
                  <c:v>0.11764700000000002</c:v>
                </c:pt>
                <c:pt idx="786">
                  <c:v>0.11695400000000002</c:v>
                </c:pt>
                <c:pt idx="787">
                  <c:v>0.11627999999999998</c:v>
                </c:pt>
                <c:pt idx="788">
                  <c:v>0.11566200000000022</c:v>
                </c:pt>
                <c:pt idx="789">
                  <c:v>0.11501800000000001</c:v>
                </c:pt>
                <c:pt idx="790">
                  <c:v>0.11438600000000002</c:v>
                </c:pt>
                <c:pt idx="791">
                  <c:v>0.11373400000000022</c:v>
                </c:pt>
                <c:pt idx="792">
                  <c:v>0.11315400000000002</c:v>
                </c:pt>
                <c:pt idx="793">
                  <c:v>0.11255500000000002</c:v>
                </c:pt>
                <c:pt idx="794">
                  <c:v>0.11194800000000001</c:v>
                </c:pt>
                <c:pt idx="795">
                  <c:v>0.1114779999999994</c:v>
                </c:pt>
                <c:pt idx="796">
                  <c:v>0.11075200000000002</c:v>
                </c:pt>
                <c:pt idx="797">
                  <c:v>0.11015699999999998</c:v>
                </c:pt>
                <c:pt idx="798">
                  <c:v>0.1095950000000008</c:v>
                </c:pt>
                <c:pt idx="799">
                  <c:v>0.10905400000000012</c:v>
                </c:pt>
                <c:pt idx="800">
                  <c:v>0.1084960000000007</c:v>
                </c:pt>
                <c:pt idx="801">
                  <c:v>0.10792100000000029</c:v>
                </c:pt>
                <c:pt idx="802">
                  <c:v>0.10733600000000022</c:v>
                </c:pt>
                <c:pt idx="803">
                  <c:v>0.10673100000000063</c:v>
                </c:pt>
                <c:pt idx="804">
                  <c:v>0.10617400000000053</c:v>
                </c:pt>
                <c:pt idx="805">
                  <c:v>0.10560300000000022</c:v>
                </c:pt>
                <c:pt idx="806">
                  <c:v>0.10502000000000022</c:v>
                </c:pt>
                <c:pt idx="807">
                  <c:v>0.10444000000000002</c:v>
                </c:pt>
                <c:pt idx="808">
                  <c:v>0.10385</c:v>
                </c:pt>
                <c:pt idx="809">
                  <c:v>0.10323499999999999</c:v>
                </c:pt>
                <c:pt idx="810">
                  <c:v>0.10264100000000002</c:v>
                </c:pt>
                <c:pt idx="811">
                  <c:v>0.10203200000000009</c:v>
                </c:pt>
                <c:pt idx="812">
                  <c:v>0.101384</c:v>
                </c:pt>
                <c:pt idx="813">
                  <c:v>0.10075400000000002</c:v>
                </c:pt>
                <c:pt idx="814">
                  <c:v>0.100138</c:v>
                </c:pt>
                <c:pt idx="815">
                  <c:v>9.9495600000000045E-2</c:v>
                </c:pt>
                <c:pt idx="816">
                  <c:v>9.8842800000000064E-2</c:v>
                </c:pt>
                <c:pt idx="817">
                  <c:v>9.8189300000000063E-2</c:v>
                </c:pt>
                <c:pt idx="818">
                  <c:v>9.7526000000000265E-2</c:v>
                </c:pt>
                <c:pt idx="819">
                  <c:v>9.6871600000000002E-2</c:v>
                </c:pt>
                <c:pt idx="820">
                  <c:v>9.6219600000000002E-2</c:v>
                </c:pt>
                <c:pt idx="821">
                  <c:v>9.557110000000002E-2</c:v>
                </c:pt>
                <c:pt idx="822">
                  <c:v>9.4928700000000046E-2</c:v>
                </c:pt>
                <c:pt idx="823">
                  <c:v>9.4275500000000068E-2</c:v>
                </c:pt>
                <c:pt idx="824">
                  <c:v>9.3628700000000245E-2</c:v>
                </c:pt>
                <c:pt idx="825">
                  <c:v>9.3006900000000267E-2</c:v>
                </c:pt>
                <c:pt idx="826">
                  <c:v>9.2360800000000007E-2</c:v>
                </c:pt>
                <c:pt idx="827">
                  <c:v>9.1748600000000013E-2</c:v>
                </c:pt>
                <c:pt idx="828">
                  <c:v>9.1126100000000043E-2</c:v>
                </c:pt>
                <c:pt idx="829">
                  <c:v>9.0514200000000045E-2</c:v>
                </c:pt>
                <c:pt idx="830">
                  <c:v>8.9920500000000264E-2</c:v>
                </c:pt>
                <c:pt idx="831">
                  <c:v>8.9311800000000025E-2</c:v>
                </c:pt>
                <c:pt idx="832">
                  <c:v>8.8711700000000004E-2</c:v>
                </c:pt>
                <c:pt idx="833">
                  <c:v>8.8144000000000208E-2</c:v>
                </c:pt>
                <c:pt idx="834">
                  <c:v>8.7557300000000268E-2</c:v>
                </c:pt>
                <c:pt idx="835">
                  <c:v>8.6982800000000013E-2</c:v>
                </c:pt>
                <c:pt idx="836">
                  <c:v>8.6411500000000002E-2</c:v>
                </c:pt>
                <c:pt idx="837">
                  <c:v>8.5849200000000001E-2</c:v>
                </c:pt>
                <c:pt idx="838">
                  <c:v>8.5296300000000227E-2</c:v>
                </c:pt>
                <c:pt idx="839">
                  <c:v>8.474760000000002E-2</c:v>
                </c:pt>
                <c:pt idx="840">
                  <c:v>8.4206200000000023E-2</c:v>
                </c:pt>
                <c:pt idx="841">
                  <c:v>8.3677600000000046E-2</c:v>
                </c:pt>
                <c:pt idx="842">
                  <c:v>8.3150900000000763E-2</c:v>
                </c:pt>
                <c:pt idx="843">
                  <c:v>8.2618700000000031E-2</c:v>
                </c:pt>
                <c:pt idx="844">
                  <c:v>8.2095600000000046E-2</c:v>
                </c:pt>
                <c:pt idx="845">
                  <c:v>8.1566100000000044E-2</c:v>
                </c:pt>
                <c:pt idx="846">
                  <c:v>8.104500000000002E-2</c:v>
                </c:pt>
                <c:pt idx="847">
                  <c:v>8.0541900000000027E-2</c:v>
                </c:pt>
                <c:pt idx="848">
                  <c:v>8.0033000000000007E-2</c:v>
                </c:pt>
                <c:pt idx="849">
                  <c:v>7.9506100000000024E-2</c:v>
                </c:pt>
                <c:pt idx="850">
                  <c:v>7.8993500000000022E-2</c:v>
                </c:pt>
                <c:pt idx="851">
                  <c:v>7.8464400000000184E-2</c:v>
                </c:pt>
                <c:pt idx="852">
                  <c:v>7.7963300000000013E-2</c:v>
                </c:pt>
                <c:pt idx="853">
                  <c:v>7.7453400000000464E-2</c:v>
                </c:pt>
                <c:pt idx="854">
                  <c:v>7.6971999999999999E-2</c:v>
                </c:pt>
                <c:pt idx="855">
                  <c:v>7.6456300000000019E-2</c:v>
                </c:pt>
                <c:pt idx="856">
                  <c:v>7.5932000000000124E-2</c:v>
                </c:pt>
                <c:pt idx="857">
                  <c:v>7.5432900000000497E-2</c:v>
                </c:pt>
                <c:pt idx="858">
                  <c:v>7.4961800000000009E-2</c:v>
                </c:pt>
                <c:pt idx="859">
                  <c:v>7.4468800000000113E-2</c:v>
                </c:pt>
                <c:pt idx="860">
                  <c:v>7.3965200000000009E-2</c:v>
                </c:pt>
                <c:pt idx="861">
                  <c:v>7.3479500000000003E-2</c:v>
                </c:pt>
                <c:pt idx="862">
                  <c:v>7.2990600000000502E-2</c:v>
                </c:pt>
                <c:pt idx="863">
                  <c:v>7.2512600000000565E-2</c:v>
                </c:pt>
                <c:pt idx="864">
                  <c:v>7.2051500000000004E-2</c:v>
                </c:pt>
                <c:pt idx="865">
                  <c:v>7.1581100000000009E-2</c:v>
                </c:pt>
                <c:pt idx="866">
                  <c:v>7.1076100000000003E-2</c:v>
                </c:pt>
                <c:pt idx="867">
                  <c:v>7.0620799999999997E-2</c:v>
                </c:pt>
                <c:pt idx="868">
                  <c:v>7.0134800000000011E-2</c:v>
                </c:pt>
                <c:pt idx="869">
                  <c:v>6.9698600000000124E-2</c:v>
                </c:pt>
                <c:pt idx="870">
                  <c:v>6.924089999999998E-2</c:v>
                </c:pt>
                <c:pt idx="871">
                  <c:v>6.8772200000000033E-2</c:v>
                </c:pt>
                <c:pt idx="872">
                  <c:v>6.8334600000000134E-2</c:v>
                </c:pt>
                <c:pt idx="873">
                  <c:v>6.7895000000000094E-2</c:v>
                </c:pt>
                <c:pt idx="874">
                  <c:v>6.7457000000000031E-2</c:v>
                </c:pt>
                <c:pt idx="875">
                  <c:v>6.703130000000003E-2</c:v>
                </c:pt>
                <c:pt idx="876">
                  <c:v>6.6581699999999994E-2</c:v>
                </c:pt>
                <c:pt idx="877">
                  <c:v>6.6148999999999999E-2</c:v>
                </c:pt>
                <c:pt idx="878">
                  <c:v>6.5708800000000012E-2</c:v>
                </c:pt>
                <c:pt idx="879">
                  <c:v>6.5285800000000005E-2</c:v>
                </c:pt>
                <c:pt idx="880">
                  <c:v>6.4878800000000014E-2</c:v>
                </c:pt>
                <c:pt idx="881">
                  <c:v>6.4454900000000023E-2</c:v>
                </c:pt>
                <c:pt idx="882">
                  <c:v>6.4049800000000004E-2</c:v>
                </c:pt>
                <c:pt idx="883">
                  <c:v>6.3666600000000032E-2</c:v>
                </c:pt>
                <c:pt idx="884">
                  <c:v>6.3254700000000011E-2</c:v>
                </c:pt>
                <c:pt idx="885">
                  <c:v>6.2868200000000124E-2</c:v>
                </c:pt>
                <c:pt idx="886">
                  <c:v>6.2475600000000013E-2</c:v>
                </c:pt>
                <c:pt idx="887">
                  <c:v>6.2092100000000421E-2</c:v>
                </c:pt>
                <c:pt idx="888">
                  <c:v>6.1701800000000008E-2</c:v>
                </c:pt>
                <c:pt idx="889">
                  <c:v>6.1353300000000013E-2</c:v>
                </c:pt>
                <c:pt idx="890">
                  <c:v>6.0945199999999956E-2</c:v>
                </c:pt>
                <c:pt idx="891">
                  <c:v>6.0585899999999998E-2</c:v>
                </c:pt>
                <c:pt idx="892">
                  <c:v>6.0192200000000466E-2</c:v>
                </c:pt>
                <c:pt idx="893">
                  <c:v>5.9804300000000032E-2</c:v>
                </c:pt>
                <c:pt idx="894">
                  <c:v>5.9436300000000428E-2</c:v>
                </c:pt>
                <c:pt idx="895">
                  <c:v>5.9060400000000492E-2</c:v>
                </c:pt>
                <c:pt idx="896">
                  <c:v>5.8709200000000024E-2</c:v>
                </c:pt>
                <c:pt idx="897">
                  <c:v>5.8351300000000009E-2</c:v>
                </c:pt>
                <c:pt idx="898">
                  <c:v>5.8004700000000013E-2</c:v>
                </c:pt>
                <c:pt idx="899">
                  <c:v>5.76459E-2</c:v>
                </c:pt>
                <c:pt idx="900">
                  <c:v>5.7299800000000012E-2</c:v>
                </c:pt>
                <c:pt idx="901">
                  <c:v>5.6939700000000003E-2</c:v>
                </c:pt>
                <c:pt idx="902">
                  <c:v>5.6582400000000033E-2</c:v>
                </c:pt>
                <c:pt idx="903">
                  <c:v>5.6223900000000007E-2</c:v>
                </c:pt>
                <c:pt idx="904">
                  <c:v>5.5870900000000022E-2</c:v>
                </c:pt>
                <c:pt idx="905">
                  <c:v>5.5500600000000032E-2</c:v>
                </c:pt>
                <c:pt idx="906">
                  <c:v>5.5136200000000114E-2</c:v>
                </c:pt>
                <c:pt idx="907">
                  <c:v>5.4767200000000557E-2</c:v>
                </c:pt>
                <c:pt idx="908">
                  <c:v>5.4411800000000024E-2</c:v>
                </c:pt>
                <c:pt idx="909">
                  <c:v>5.4048200000000012E-2</c:v>
                </c:pt>
                <c:pt idx="910">
                  <c:v>5.3690500000000009E-2</c:v>
                </c:pt>
                <c:pt idx="911">
                  <c:v>5.3299700000000012E-2</c:v>
                </c:pt>
                <c:pt idx="912">
                  <c:v>5.2923900000000024E-2</c:v>
                </c:pt>
                <c:pt idx="913">
                  <c:v>5.2556500000000013E-2</c:v>
                </c:pt>
                <c:pt idx="914">
                  <c:v>5.219180000000001E-2</c:v>
                </c:pt>
                <c:pt idx="915">
                  <c:v>5.1808500000000007E-2</c:v>
                </c:pt>
                <c:pt idx="916">
                  <c:v>5.1424400000000009E-2</c:v>
                </c:pt>
                <c:pt idx="917">
                  <c:v>5.1071399999999975E-2</c:v>
                </c:pt>
                <c:pt idx="918">
                  <c:v>5.0692200000000034E-2</c:v>
                </c:pt>
                <c:pt idx="919">
                  <c:v>5.0314300000000034E-2</c:v>
                </c:pt>
                <c:pt idx="920">
                  <c:v>4.9933400000000433E-2</c:v>
                </c:pt>
                <c:pt idx="921">
                  <c:v>4.9575000000000008E-2</c:v>
                </c:pt>
                <c:pt idx="922">
                  <c:v>4.9148600000000014E-2</c:v>
                </c:pt>
                <c:pt idx="923">
                  <c:v>4.8734800000000023E-2</c:v>
                </c:pt>
                <c:pt idx="924">
                  <c:v>4.8372400000000114E-2</c:v>
                </c:pt>
                <c:pt idx="925">
                  <c:v>4.7927700000000011E-2</c:v>
                </c:pt>
                <c:pt idx="926">
                  <c:v>4.7571599999999985E-2</c:v>
                </c:pt>
                <c:pt idx="927">
                  <c:v>4.7186500000000013E-2</c:v>
                </c:pt>
                <c:pt idx="928">
                  <c:v>4.6863200000000112E-2</c:v>
                </c:pt>
                <c:pt idx="929">
                  <c:v>4.6497400000000133E-2</c:v>
                </c:pt>
                <c:pt idx="930">
                  <c:v>4.6133199999999985E-2</c:v>
                </c:pt>
                <c:pt idx="931">
                  <c:v>4.5771199999999998E-2</c:v>
                </c:pt>
                <c:pt idx="932">
                  <c:v>4.5402800000000014E-2</c:v>
                </c:pt>
                <c:pt idx="933">
                  <c:v>4.5029000000000007E-2</c:v>
                </c:pt>
                <c:pt idx="934">
                  <c:v>4.4692000000000134E-2</c:v>
                </c:pt>
                <c:pt idx="935">
                  <c:v>4.4324100000000012E-2</c:v>
                </c:pt>
                <c:pt idx="936">
                  <c:v>4.3935299999999997E-2</c:v>
                </c:pt>
                <c:pt idx="937">
                  <c:v>4.3566700000000014E-2</c:v>
                </c:pt>
                <c:pt idx="938">
                  <c:v>4.3216900000000023E-2</c:v>
                </c:pt>
                <c:pt idx="939">
                  <c:v>4.2849799999999987E-2</c:v>
                </c:pt>
                <c:pt idx="940">
                  <c:v>4.2490200000000124E-2</c:v>
                </c:pt>
                <c:pt idx="941">
                  <c:v>4.2172500000000022E-2</c:v>
                </c:pt>
                <c:pt idx="942">
                  <c:v>4.1815300000000007E-2</c:v>
                </c:pt>
                <c:pt idx="943">
                  <c:v>4.1441600000000002E-2</c:v>
                </c:pt>
                <c:pt idx="944">
                  <c:v>4.111490000000001E-2</c:v>
                </c:pt>
                <c:pt idx="945">
                  <c:v>4.077610000000001E-2</c:v>
                </c:pt>
                <c:pt idx="946">
                  <c:v>4.0444200000000013E-2</c:v>
                </c:pt>
                <c:pt idx="947">
                  <c:v>4.0120400000000014E-2</c:v>
                </c:pt>
                <c:pt idx="948">
                  <c:v>3.9834200000000222E-2</c:v>
                </c:pt>
                <c:pt idx="949">
                  <c:v>3.9484200000000011E-2</c:v>
                </c:pt>
                <c:pt idx="950">
                  <c:v>3.917770000000001E-2</c:v>
                </c:pt>
                <c:pt idx="951">
                  <c:v>3.8873300000000291E-2</c:v>
                </c:pt>
                <c:pt idx="952">
                  <c:v>3.8559499999999997E-2</c:v>
                </c:pt>
                <c:pt idx="953">
                  <c:v>3.8225700000000008E-2</c:v>
                </c:pt>
                <c:pt idx="954">
                  <c:v>3.7921600000000041E-2</c:v>
                </c:pt>
                <c:pt idx="955">
                  <c:v>3.7657600000000235E-2</c:v>
                </c:pt>
                <c:pt idx="956">
                  <c:v>3.7358200000000015E-2</c:v>
                </c:pt>
                <c:pt idx="957">
                  <c:v>3.7081800000000283E-2</c:v>
                </c:pt>
                <c:pt idx="958">
                  <c:v>3.6784000000000004E-2</c:v>
                </c:pt>
                <c:pt idx="959">
                  <c:v>3.6487700000000255E-2</c:v>
                </c:pt>
                <c:pt idx="960">
                  <c:v>3.6216000000000005E-2</c:v>
                </c:pt>
                <c:pt idx="961">
                  <c:v>3.598500000000001E-2</c:v>
                </c:pt>
                <c:pt idx="962">
                  <c:v>3.568000000000001E-2</c:v>
                </c:pt>
                <c:pt idx="963">
                  <c:v>3.5389600000000014E-2</c:v>
                </c:pt>
                <c:pt idx="964">
                  <c:v>3.5146100000000013E-2</c:v>
                </c:pt>
                <c:pt idx="965">
                  <c:v>3.4849200000000052E-2</c:v>
                </c:pt>
                <c:pt idx="966">
                  <c:v>3.4640799999999999E-2</c:v>
                </c:pt>
                <c:pt idx="967">
                  <c:v>3.434460000000001E-2</c:v>
                </c:pt>
                <c:pt idx="968">
                  <c:v>3.4090800000000004E-2</c:v>
                </c:pt>
                <c:pt idx="969">
                  <c:v>3.3622600000000002E-2</c:v>
                </c:pt>
                <c:pt idx="970">
                  <c:v>3.3550999999999997E-2</c:v>
                </c:pt>
                <c:pt idx="971">
                  <c:v>3.3320299999999997E-2</c:v>
                </c:pt>
                <c:pt idx="972">
                  <c:v>3.3067600000000009E-2</c:v>
                </c:pt>
                <c:pt idx="973">
                  <c:v>3.2799000000000016E-2</c:v>
                </c:pt>
                <c:pt idx="974">
                  <c:v>3.255700000000001E-2</c:v>
                </c:pt>
                <c:pt idx="975">
                  <c:v>3.231210000000001E-2</c:v>
                </c:pt>
                <c:pt idx="976">
                  <c:v>3.2077900000000333E-2</c:v>
                </c:pt>
                <c:pt idx="977">
                  <c:v>3.1841100000000254E-2</c:v>
                </c:pt>
                <c:pt idx="978">
                  <c:v>3.1632700000000222E-2</c:v>
                </c:pt>
                <c:pt idx="979">
                  <c:v>3.13844E-2</c:v>
                </c:pt>
                <c:pt idx="980">
                  <c:v>3.1130000000000012E-2</c:v>
                </c:pt>
                <c:pt idx="981">
                  <c:v>3.0929000000000005E-2</c:v>
                </c:pt>
                <c:pt idx="982">
                  <c:v>3.0685500000000056E-2</c:v>
                </c:pt>
                <c:pt idx="983">
                  <c:v>3.0493500000000052E-2</c:v>
                </c:pt>
                <c:pt idx="984">
                  <c:v>3.0334900000000012E-2</c:v>
                </c:pt>
                <c:pt idx="985">
                  <c:v>3.0099300000000193E-2</c:v>
                </c:pt>
                <c:pt idx="986">
                  <c:v>2.9870700000000052E-2</c:v>
                </c:pt>
                <c:pt idx="987">
                  <c:v>2.9669399999999999E-2</c:v>
                </c:pt>
                <c:pt idx="988">
                  <c:v>2.9408800000000002E-2</c:v>
                </c:pt>
                <c:pt idx="989">
                  <c:v>2.9204700000000011E-2</c:v>
                </c:pt>
                <c:pt idx="990">
                  <c:v>2.9072100000000052E-2</c:v>
                </c:pt>
                <c:pt idx="991">
                  <c:v>2.890100000000001E-2</c:v>
                </c:pt>
                <c:pt idx="992">
                  <c:v>2.8737499999999989E-2</c:v>
                </c:pt>
                <c:pt idx="993">
                  <c:v>2.848210000000001E-2</c:v>
                </c:pt>
                <c:pt idx="994">
                  <c:v>2.8367399999999997E-2</c:v>
                </c:pt>
                <c:pt idx="995">
                  <c:v>2.8243000000000011E-2</c:v>
                </c:pt>
                <c:pt idx="996">
                  <c:v>2.811110000000001E-2</c:v>
                </c:pt>
                <c:pt idx="997">
                  <c:v>2.7937600000000205E-2</c:v>
                </c:pt>
                <c:pt idx="998">
                  <c:v>2.7888300000000237E-2</c:v>
                </c:pt>
                <c:pt idx="999">
                  <c:v>2.7689800000000257E-2</c:v>
                </c:pt>
                <c:pt idx="1000">
                  <c:v>2.7615000000000216E-2</c:v>
                </c:pt>
                <c:pt idx="1001">
                  <c:v>2.7571300000000298E-2</c:v>
                </c:pt>
                <c:pt idx="1002">
                  <c:v>2.7557000000000012E-2</c:v>
                </c:pt>
                <c:pt idx="1003">
                  <c:v>2.741910000000021E-2</c:v>
                </c:pt>
                <c:pt idx="1004">
                  <c:v>2.7464700000000012E-2</c:v>
                </c:pt>
                <c:pt idx="1005">
                  <c:v>2.7438300000000259E-2</c:v>
                </c:pt>
                <c:pt idx="1006">
                  <c:v>2.7269600000000012E-2</c:v>
                </c:pt>
                <c:pt idx="1007">
                  <c:v>2.7343200000000213E-2</c:v>
                </c:pt>
                <c:pt idx="1008">
                  <c:v>2.7306200000000051E-2</c:v>
                </c:pt>
                <c:pt idx="1009">
                  <c:v>2.7240000000000052E-2</c:v>
                </c:pt>
                <c:pt idx="1010">
                  <c:v>2.7254400000000005E-2</c:v>
                </c:pt>
                <c:pt idx="1011">
                  <c:v>2.7193200000000195E-2</c:v>
                </c:pt>
                <c:pt idx="1012">
                  <c:v>2.7234700000000209E-2</c:v>
                </c:pt>
                <c:pt idx="1013">
                  <c:v>2.7245900000000288E-2</c:v>
                </c:pt>
                <c:pt idx="1014">
                  <c:v>2.7254300000000186E-2</c:v>
                </c:pt>
                <c:pt idx="1015">
                  <c:v>2.7240500000000011E-2</c:v>
                </c:pt>
                <c:pt idx="1016">
                  <c:v>2.7233000000000285E-2</c:v>
                </c:pt>
                <c:pt idx="1017">
                  <c:v>2.736570000000001E-2</c:v>
                </c:pt>
                <c:pt idx="1018">
                  <c:v>2.7318000000000002E-2</c:v>
                </c:pt>
                <c:pt idx="1019">
                  <c:v>2.7377300000000257E-2</c:v>
                </c:pt>
                <c:pt idx="1020">
                  <c:v>2.7256300000000202E-2</c:v>
                </c:pt>
                <c:pt idx="1021">
                  <c:v>2.7588200000000042E-2</c:v>
                </c:pt>
                <c:pt idx="1022">
                  <c:v>2.7367700000000002E-2</c:v>
                </c:pt>
                <c:pt idx="1023">
                  <c:v>2.7462600000000011E-2</c:v>
                </c:pt>
                <c:pt idx="1024">
                  <c:v>2.7431900000000335E-2</c:v>
                </c:pt>
                <c:pt idx="1025">
                  <c:v>2.7465900000000217E-2</c:v>
                </c:pt>
                <c:pt idx="1026">
                  <c:v>2.7539300000000256E-2</c:v>
                </c:pt>
                <c:pt idx="1027">
                  <c:v>2.7600100000000214E-2</c:v>
                </c:pt>
                <c:pt idx="1028">
                  <c:v>2.7461000000000197E-2</c:v>
                </c:pt>
                <c:pt idx="1029">
                  <c:v>2.7641700000000279E-2</c:v>
                </c:pt>
                <c:pt idx="1030">
                  <c:v>2.7748100000000012E-2</c:v>
                </c:pt>
                <c:pt idx="1031">
                  <c:v>2.7799600000000011E-2</c:v>
                </c:pt>
                <c:pt idx="1032">
                  <c:v>2.7850400000000011E-2</c:v>
                </c:pt>
                <c:pt idx="1033">
                  <c:v>2.7887500000000207E-2</c:v>
                </c:pt>
                <c:pt idx="1034">
                  <c:v>2.7946599999999999E-2</c:v>
                </c:pt>
                <c:pt idx="1035">
                  <c:v>2.8033100000000012E-2</c:v>
                </c:pt>
                <c:pt idx="1036">
                  <c:v>2.8143000000000005E-2</c:v>
                </c:pt>
                <c:pt idx="1037">
                  <c:v>2.8234599999999999E-2</c:v>
                </c:pt>
                <c:pt idx="1038">
                  <c:v>2.8294000000000003E-2</c:v>
                </c:pt>
                <c:pt idx="1039">
                  <c:v>2.8393600000000001E-2</c:v>
                </c:pt>
                <c:pt idx="1040">
                  <c:v>2.8444500000000001E-2</c:v>
                </c:pt>
                <c:pt idx="1041">
                  <c:v>2.8575800000000002E-2</c:v>
                </c:pt>
                <c:pt idx="1042">
                  <c:v>2.8679100000000197E-2</c:v>
                </c:pt>
                <c:pt idx="1043">
                  <c:v>2.8777400000000002E-2</c:v>
                </c:pt>
                <c:pt idx="1044">
                  <c:v>2.8875200000000219E-2</c:v>
                </c:pt>
                <c:pt idx="1045">
                  <c:v>2.8975100000000042E-2</c:v>
                </c:pt>
                <c:pt idx="1046">
                  <c:v>2.9070100000000012E-2</c:v>
                </c:pt>
                <c:pt idx="1047">
                  <c:v>2.9160099999999977E-2</c:v>
                </c:pt>
                <c:pt idx="1048">
                  <c:v>2.9264599999999977E-2</c:v>
                </c:pt>
                <c:pt idx="1049">
                  <c:v>2.9365200000000004E-2</c:v>
                </c:pt>
                <c:pt idx="1050">
                  <c:v>2.9440100000000011E-2</c:v>
                </c:pt>
                <c:pt idx="1051">
                  <c:v>2.9552499999999968E-2</c:v>
                </c:pt>
                <c:pt idx="1052">
                  <c:v>2.9643300000000251E-2</c:v>
                </c:pt>
                <c:pt idx="1053">
                  <c:v>2.9755600000000011E-2</c:v>
                </c:pt>
                <c:pt idx="1054">
                  <c:v>2.9852699999999989E-2</c:v>
                </c:pt>
                <c:pt idx="1055">
                  <c:v>2.995370000000001E-2</c:v>
                </c:pt>
                <c:pt idx="1056">
                  <c:v>3.0068299999999999E-2</c:v>
                </c:pt>
                <c:pt idx="1057">
                  <c:v>3.0161799999999999E-2</c:v>
                </c:pt>
                <c:pt idx="1058">
                  <c:v>3.0274000000000016E-2</c:v>
                </c:pt>
                <c:pt idx="1059">
                  <c:v>3.0382099999999999E-2</c:v>
                </c:pt>
                <c:pt idx="1060">
                  <c:v>3.047630000000022E-2</c:v>
                </c:pt>
                <c:pt idx="1061">
                  <c:v>3.0577200000000193E-2</c:v>
                </c:pt>
                <c:pt idx="1062">
                  <c:v>3.0683700000000209E-2</c:v>
                </c:pt>
                <c:pt idx="1063">
                  <c:v>3.0782000000000011E-2</c:v>
                </c:pt>
                <c:pt idx="1064">
                  <c:v>3.0889200000000224E-2</c:v>
                </c:pt>
                <c:pt idx="1065">
                  <c:v>3.0993800000000012E-2</c:v>
                </c:pt>
                <c:pt idx="1066">
                  <c:v>3.1098800000000006E-2</c:v>
                </c:pt>
                <c:pt idx="1067">
                  <c:v>3.1199900000000051E-2</c:v>
                </c:pt>
                <c:pt idx="1068">
                  <c:v>3.1296700000000011E-2</c:v>
                </c:pt>
                <c:pt idx="1069">
                  <c:v>3.1404100000000011E-2</c:v>
                </c:pt>
                <c:pt idx="1070">
                  <c:v>3.1501700000000042E-2</c:v>
                </c:pt>
                <c:pt idx="1071">
                  <c:v>3.1612200000000042E-2</c:v>
                </c:pt>
                <c:pt idx="1072">
                  <c:v>3.1706100000000015E-2</c:v>
                </c:pt>
                <c:pt idx="1073">
                  <c:v>3.1812300000000092E-2</c:v>
                </c:pt>
                <c:pt idx="1074">
                  <c:v>3.1918599999999998E-2</c:v>
                </c:pt>
                <c:pt idx="1075">
                  <c:v>3.2022400000000006E-2</c:v>
                </c:pt>
                <c:pt idx="1076">
                  <c:v>3.2131100000000253E-2</c:v>
                </c:pt>
                <c:pt idx="1077">
                  <c:v>3.2235200000000332E-2</c:v>
                </c:pt>
                <c:pt idx="1078">
                  <c:v>3.2345800000000056E-2</c:v>
                </c:pt>
                <c:pt idx="1079">
                  <c:v>3.2449400000000052E-2</c:v>
                </c:pt>
                <c:pt idx="1080">
                  <c:v>3.2549400000000006E-2</c:v>
                </c:pt>
                <c:pt idx="1081">
                  <c:v>3.2651600000000239E-2</c:v>
                </c:pt>
                <c:pt idx="1082">
                  <c:v>3.2761800000000015E-2</c:v>
                </c:pt>
                <c:pt idx="1083">
                  <c:v>3.2864900000000016E-2</c:v>
                </c:pt>
                <c:pt idx="1084">
                  <c:v>3.2967800000000005E-2</c:v>
                </c:pt>
                <c:pt idx="1085">
                  <c:v>3.3064299999999998E-2</c:v>
                </c:pt>
                <c:pt idx="1086">
                  <c:v>3.3165899999999998E-2</c:v>
                </c:pt>
                <c:pt idx="1087">
                  <c:v>3.3277200000000215E-2</c:v>
                </c:pt>
                <c:pt idx="1088">
                  <c:v>3.3374200000000014E-2</c:v>
                </c:pt>
                <c:pt idx="1089">
                  <c:v>3.3480900000000015E-2</c:v>
                </c:pt>
                <c:pt idx="1090">
                  <c:v>3.3586699999999997E-2</c:v>
                </c:pt>
                <c:pt idx="1091">
                  <c:v>3.3689400000000008E-2</c:v>
                </c:pt>
                <c:pt idx="1092">
                  <c:v>3.3777300000000052E-2</c:v>
                </c:pt>
                <c:pt idx="1093">
                  <c:v>3.3879000000000006E-2</c:v>
                </c:pt>
                <c:pt idx="1094">
                  <c:v>3.3988299999999999E-2</c:v>
                </c:pt>
                <c:pt idx="1095">
                  <c:v>3.409800000000001E-2</c:v>
                </c:pt>
                <c:pt idx="1096">
                  <c:v>3.4198899999999997E-2</c:v>
                </c:pt>
                <c:pt idx="1097">
                  <c:v>3.4296899999999998E-2</c:v>
                </c:pt>
                <c:pt idx="1098">
                  <c:v>3.4396700000000002E-2</c:v>
                </c:pt>
                <c:pt idx="1099">
                  <c:v>3.4495200000000052E-2</c:v>
                </c:pt>
                <c:pt idx="1100">
                  <c:v>3.4595300000000009E-2</c:v>
                </c:pt>
                <c:pt idx="1101">
                  <c:v>3.4694200000000015E-2</c:v>
                </c:pt>
                <c:pt idx="1102">
                  <c:v>3.4793800000000014E-2</c:v>
                </c:pt>
                <c:pt idx="1103">
                  <c:v>3.4915000000000002E-2</c:v>
                </c:pt>
                <c:pt idx="1104">
                  <c:v>3.499420000000001E-2</c:v>
                </c:pt>
                <c:pt idx="1105">
                  <c:v>3.509410000000001E-2</c:v>
                </c:pt>
                <c:pt idx="1106">
                  <c:v>3.5195300000000006E-2</c:v>
                </c:pt>
                <c:pt idx="1107">
                  <c:v>3.5287100000000092E-2</c:v>
                </c:pt>
                <c:pt idx="1108">
                  <c:v>3.5382200000000009E-2</c:v>
                </c:pt>
                <c:pt idx="1109">
                  <c:v>3.5472900000000238E-2</c:v>
                </c:pt>
                <c:pt idx="1110">
                  <c:v>3.5560599999999998E-2</c:v>
                </c:pt>
                <c:pt idx="1111">
                  <c:v>3.5648900000000011E-2</c:v>
                </c:pt>
                <c:pt idx="1112">
                  <c:v>3.5737600000000015E-2</c:v>
                </c:pt>
                <c:pt idx="1113">
                  <c:v>3.5826499999999997E-2</c:v>
                </c:pt>
                <c:pt idx="1114">
                  <c:v>3.5910699999999997E-2</c:v>
                </c:pt>
                <c:pt idx="1115">
                  <c:v>3.5998799999999997E-2</c:v>
                </c:pt>
                <c:pt idx="1116">
                  <c:v>3.6085100000000259E-2</c:v>
                </c:pt>
                <c:pt idx="1117">
                  <c:v>3.6170900000000082E-2</c:v>
                </c:pt>
                <c:pt idx="1118">
                  <c:v>3.6259600000000052E-2</c:v>
                </c:pt>
                <c:pt idx="1119">
                  <c:v>3.6345800000000011E-2</c:v>
                </c:pt>
                <c:pt idx="1120">
                  <c:v>3.6431800000000313E-2</c:v>
                </c:pt>
                <c:pt idx="1121">
                  <c:v>3.6517300000000016E-2</c:v>
                </c:pt>
                <c:pt idx="1122">
                  <c:v>3.6598699999999998E-2</c:v>
                </c:pt>
                <c:pt idx="1123">
                  <c:v>3.6682400000000011E-2</c:v>
                </c:pt>
                <c:pt idx="1124">
                  <c:v>3.6765699999999998E-2</c:v>
                </c:pt>
                <c:pt idx="1125">
                  <c:v>3.6849800000000259E-2</c:v>
                </c:pt>
                <c:pt idx="1126">
                  <c:v>3.6936800000000082E-2</c:v>
                </c:pt>
                <c:pt idx="1127">
                  <c:v>3.7022900000000011E-2</c:v>
                </c:pt>
                <c:pt idx="1128">
                  <c:v>3.7108000000000009E-2</c:v>
                </c:pt>
                <c:pt idx="1129">
                  <c:v>3.7193000000000011E-2</c:v>
                </c:pt>
                <c:pt idx="1130">
                  <c:v>3.7279200000000332E-2</c:v>
                </c:pt>
                <c:pt idx="1131">
                  <c:v>3.7362300000000015E-2</c:v>
                </c:pt>
                <c:pt idx="1132">
                  <c:v>3.7449400000000042E-2</c:v>
                </c:pt>
                <c:pt idx="1133">
                  <c:v>3.7536200000000096E-2</c:v>
                </c:pt>
                <c:pt idx="1134">
                  <c:v>3.7623800000000242E-2</c:v>
                </c:pt>
                <c:pt idx="1135">
                  <c:v>3.7711200000000236E-2</c:v>
                </c:pt>
                <c:pt idx="1136">
                  <c:v>3.7798100000000015E-2</c:v>
                </c:pt>
                <c:pt idx="1137">
                  <c:v>3.7887100000000298E-2</c:v>
                </c:pt>
                <c:pt idx="1138">
                  <c:v>3.7975100000000254E-2</c:v>
                </c:pt>
                <c:pt idx="1139">
                  <c:v>3.8063699999999999E-2</c:v>
                </c:pt>
                <c:pt idx="1140">
                  <c:v>3.8152600000000002E-2</c:v>
                </c:pt>
                <c:pt idx="1141">
                  <c:v>3.824290000000001E-2</c:v>
                </c:pt>
                <c:pt idx="1142">
                  <c:v>3.8332600000000001E-2</c:v>
                </c:pt>
                <c:pt idx="1143">
                  <c:v>3.8421900000000016E-2</c:v>
                </c:pt>
                <c:pt idx="1144">
                  <c:v>3.8513300000000014E-2</c:v>
                </c:pt>
                <c:pt idx="1145">
                  <c:v>3.8602700000000011E-2</c:v>
                </c:pt>
                <c:pt idx="1146">
                  <c:v>3.8692600000000008E-2</c:v>
                </c:pt>
                <c:pt idx="1147">
                  <c:v>3.8785800000000009E-2</c:v>
                </c:pt>
                <c:pt idx="1148">
                  <c:v>3.8881700000000012E-2</c:v>
                </c:pt>
                <c:pt idx="1149">
                  <c:v>3.8975100000000019E-2</c:v>
                </c:pt>
                <c:pt idx="1150">
                  <c:v>3.9072000000000016E-2</c:v>
                </c:pt>
                <c:pt idx="1151">
                  <c:v>3.9170200000000016E-2</c:v>
                </c:pt>
                <c:pt idx="1152">
                  <c:v>3.9268600000000001E-2</c:v>
                </c:pt>
                <c:pt idx="1153">
                  <c:v>3.9366000000000005E-2</c:v>
                </c:pt>
                <c:pt idx="1154">
                  <c:v>3.9462600000000007E-2</c:v>
                </c:pt>
                <c:pt idx="1155">
                  <c:v>3.9562699999999978E-2</c:v>
                </c:pt>
                <c:pt idx="1156">
                  <c:v>3.9663300000000012E-2</c:v>
                </c:pt>
                <c:pt idx="1157">
                  <c:v>3.9764899999999999E-2</c:v>
                </c:pt>
                <c:pt idx="1158">
                  <c:v>3.9865600000000015E-2</c:v>
                </c:pt>
                <c:pt idx="1159">
                  <c:v>3.9969800000000014E-2</c:v>
                </c:pt>
                <c:pt idx="1160">
                  <c:v>4.0071900000000001E-2</c:v>
                </c:pt>
                <c:pt idx="1161">
                  <c:v>4.0176300000000012E-2</c:v>
                </c:pt>
                <c:pt idx="1162">
                  <c:v>4.0279799999999956E-2</c:v>
                </c:pt>
                <c:pt idx="1163">
                  <c:v>4.0385200000000024E-2</c:v>
                </c:pt>
                <c:pt idx="1164">
                  <c:v>4.0493100000000032E-2</c:v>
                </c:pt>
                <c:pt idx="1165">
                  <c:v>4.0602300000000008E-2</c:v>
                </c:pt>
                <c:pt idx="1166">
                  <c:v>4.0710200000000134E-2</c:v>
                </c:pt>
                <c:pt idx="1167">
                  <c:v>4.0819400000000033E-2</c:v>
                </c:pt>
                <c:pt idx="1168">
                  <c:v>4.0932100000000013E-2</c:v>
                </c:pt>
                <c:pt idx="1169">
                  <c:v>4.1044400000000002E-2</c:v>
                </c:pt>
                <c:pt idx="1170">
                  <c:v>4.1155899999999856E-2</c:v>
                </c:pt>
                <c:pt idx="1171">
                  <c:v>4.1269199999999867E-2</c:v>
                </c:pt>
                <c:pt idx="1172">
                  <c:v>4.1384800000000006E-2</c:v>
                </c:pt>
                <c:pt idx="1173">
                  <c:v>4.1499399999999999E-2</c:v>
                </c:pt>
                <c:pt idx="1174">
                  <c:v>4.1616300000000002E-2</c:v>
                </c:pt>
                <c:pt idx="1175">
                  <c:v>4.1733100000000009E-2</c:v>
                </c:pt>
                <c:pt idx="1176">
                  <c:v>4.1850999999999999E-2</c:v>
                </c:pt>
                <c:pt idx="1177">
                  <c:v>4.1967500000000012E-2</c:v>
                </c:pt>
                <c:pt idx="1178">
                  <c:v>4.2087400000000337E-2</c:v>
                </c:pt>
                <c:pt idx="1179">
                  <c:v>4.2209900000000002E-2</c:v>
                </c:pt>
                <c:pt idx="1180">
                  <c:v>4.2332200000000521E-2</c:v>
                </c:pt>
                <c:pt idx="1181">
                  <c:v>4.2451500000000003E-2</c:v>
                </c:pt>
                <c:pt idx="1182">
                  <c:v>4.2571199999999976E-2</c:v>
                </c:pt>
                <c:pt idx="1183">
                  <c:v>4.2688300000000005E-2</c:v>
                </c:pt>
                <c:pt idx="1184">
                  <c:v>4.2810300000000023E-2</c:v>
                </c:pt>
                <c:pt idx="1185">
                  <c:v>4.2922200000000112E-2</c:v>
                </c:pt>
                <c:pt idx="1186">
                  <c:v>4.3041900000000001E-2</c:v>
                </c:pt>
                <c:pt idx="1187">
                  <c:v>4.31601E-2</c:v>
                </c:pt>
                <c:pt idx="1188">
                  <c:v>4.3287899999999976E-2</c:v>
                </c:pt>
                <c:pt idx="1189">
                  <c:v>4.3413200000000034E-2</c:v>
                </c:pt>
                <c:pt idx="1190">
                  <c:v>4.3531599999999997E-2</c:v>
                </c:pt>
                <c:pt idx="1191">
                  <c:v>4.3656399999999998E-2</c:v>
                </c:pt>
                <c:pt idx="1192">
                  <c:v>4.3785000000000004E-2</c:v>
                </c:pt>
                <c:pt idx="1193">
                  <c:v>4.3914000000000022E-2</c:v>
                </c:pt>
                <c:pt idx="1194">
                  <c:v>4.4039600000000123E-2</c:v>
                </c:pt>
                <c:pt idx="1195">
                  <c:v>4.4170399999999999E-2</c:v>
                </c:pt>
                <c:pt idx="1196">
                  <c:v>4.4300500000000034E-2</c:v>
                </c:pt>
                <c:pt idx="1197">
                  <c:v>4.4431300000000014E-2</c:v>
                </c:pt>
                <c:pt idx="1198">
                  <c:v>4.4562200000000475E-2</c:v>
                </c:pt>
                <c:pt idx="1199">
                  <c:v>4.4693200000000134E-2</c:v>
                </c:pt>
                <c:pt idx="1200">
                  <c:v>4.4825500000000004E-2</c:v>
                </c:pt>
                <c:pt idx="1201">
                  <c:v>4.4959500000000013E-2</c:v>
                </c:pt>
                <c:pt idx="1202">
                  <c:v>4.5094000000000023E-2</c:v>
                </c:pt>
                <c:pt idx="1203">
                  <c:v>4.5229899999999955E-2</c:v>
                </c:pt>
                <c:pt idx="1204">
                  <c:v>4.5366700000000433E-2</c:v>
                </c:pt>
                <c:pt idx="1205">
                  <c:v>4.5503300000000003E-2</c:v>
                </c:pt>
                <c:pt idx="1206">
                  <c:v>4.5639700000000005E-2</c:v>
                </c:pt>
                <c:pt idx="1207">
                  <c:v>4.5774700000000022E-2</c:v>
                </c:pt>
                <c:pt idx="1208">
                  <c:v>4.5911199999999999E-2</c:v>
                </c:pt>
                <c:pt idx="1209">
                  <c:v>4.6046900000000009E-2</c:v>
                </c:pt>
                <c:pt idx="1210">
                  <c:v>4.6183500000000002E-2</c:v>
                </c:pt>
                <c:pt idx="1211">
                  <c:v>4.6320899999999977E-2</c:v>
                </c:pt>
                <c:pt idx="1212">
                  <c:v>4.6458700000000012E-2</c:v>
                </c:pt>
                <c:pt idx="1213">
                  <c:v>4.6597800000000002E-2</c:v>
                </c:pt>
                <c:pt idx="1214">
                  <c:v>4.6737500000000022E-2</c:v>
                </c:pt>
                <c:pt idx="1215">
                  <c:v>4.6876600000000004E-2</c:v>
                </c:pt>
                <c:pt idx="1216">
                  <c:v>4.7017300000000033E-2</c:v>
                </c:pt>
                <c:pt idx="1217">
                  <c:v>4.7156300000000012E-2</c:v>
                </c:pt>
                <c:pt idx="1218">
                  <c:v>4.7297400000000114E-2</c:v>
                </c:pt>
                <c:pt idx="1219">
                  <c:v>4.7465000000000014E-2</c:v>
                </c:pt>
                <c:pt idx="1220">
                  <c:v>4.7585799999999998E-2</c:v>
                </c:pt>
                <c:pt idx="1221">
                  <c:v>4.7702400000000526E-2</c:v>
                </c:pt>
                <c:pt idx="1222">
                  <c:v>4.7871000000000004E-2</c:v>
                </c:pt>
                <c:pt idx="1223">
                  <c:v>4.8016500000000024E-2</c:v>
                </c:pt>
                <c:pt idx="1224">
                  <c:v>4.8160900000000013E-2</c:v>
                </c:pt>
                <c:pt idx="1225">
                  <c:v>4.8306100000000012E-2</c:v>
                </c:pt>
                <c:pt idx="1226">
                  <c:v>4.8455000000000012E-2</c:v>
                </c:pt>
                <c:pt idx="1227">
                  <c:v>4.8603099999999996E-2</c:v>
                </c:pt>
                <c:pt idx="1228">
                  <c:v>4.8751700000000009E-2</c:v>
                </c:pt>
                <c:pt idx="1229">
                  <c:v>4.890160000000001E-2</c:v>
                </c:pt>
                <c:pt idx="1230">
                  <c:v>4.9051100000000014E-2</c:v>
                </c:pt>
                <c:pt idx="1231">
                  <c:v>4.9201900000000014E-2</c:v>
                </c:pt>
                <c:pt idx="1232">
                  <c:v>4.9351500000000013E-2</c:v>
                </c:pt>
                <c:pt idx="1233">
                  <c:v>4.9501400000000084E-2</c:v>
                </c:pt>
                <c:pt idx="1234">
                  <c:v>4.9653100000000013E-2</c:v>
                </c:pt>
                <c:pt idx="1235">
                  <c:v>4.9806200000000488E-2</c:v>
                </c:pt>
                <c:pt idx="1236">
                  <c:v>4.9957100000000011E-2</c:v>
                </c:pt>
                <c:pt idx="1237">
                  <c:v>5.0110200000000014E-2</c:v>
                </c:pt>
                <c:pt idx="1238">
                  <c:v>5.0265300000000006E-2</c:v>
                </c:pt>
                <c:pt idx="1239">
                  <c:v>5.0420400000000004E-2</c:v>
                </c:pt>
                <c:pt idx="1240">
                  <c:v>5.0572200000000012E-2</c:v>
                </c:pt>
                <c:pt idx="1241">
                  <c:v>5.072900000000001E-2</c:v>
                </c:pt>
                <c:pt idx="1242">
                  <c:v>5.0885800000000002E-2</c:v>
                </c:pt>
                <c:pt idx="1243">
                  <c:v>5.1054799999999997E-2</c:v>
                </c:pt>
                <c:pt idx="1244">
                  <c:v>5.1199700000000008E-2</c:v>
                </c:pt>
                <c:pt idx="1245">
                  <c:v>5.1356300000000014E-2</c:v>
                </c:pt>
                <c:pt idx="1246">
                  <c:v>5.1516600000000391E-2</c:v>
                </c:pt>
                <c:pt idx="1247">
                  <c:v>5.1677499999999987E-2</c:v>
                </c:pt>
                <c:pt idx="1248">
                  <c:v>5.183730000000001E-2</c:v>
                </c:pt>
                <c:pt idx="1249">
                  <c:v>5.1998300000000004E-2</c:v>
                </c:pt>
                <c:pt idx="1250">
                  <c:v>5.2159600000000014E-2</c:v>
                </c:pt>
                <c:pt idx="1251">
                  <c:v>5.2323500000000113E-2</c:v>
                </c:pt>
                <c:pt idx="1252">
                  <c:v>5.2485600000000104E-2</c:v>
                </c:pt>
                <c:pt idx="1253">
                  <c:v>5.2648399999999977E-2</c:v>
                </c:pt>
                <c:pt idx="1254">
                  <c:v>5.2811800000000013E-2</c:v>
                </c:pt>
                <c:pt idx="1255">
                  <c:v>5.2976100000000012E-2</c:v>
                </c:pt>
                <c:pt idx="1256">
                  <c:v>5.3141899999999846E-2</c:v>
                </c:pt>
                <c:pt idx="1257">
                  <c:v>5.3308400000000034E-2</c:v>
                </c:pt>
                <c:pt idx="1258">
                  <c:v>5.3475299999999996E-2</c:v>
                </c:pt>
                <c:pt idx="1259">
                  <c:v>5.3643600000000013E-2</c:v>
                </c:pt>
                <c:pt idx="1260">
                  <c:v>5.3811200000000024E-2</c:v>
                </c:pt>
                <c:pt idx="1261">
                  <c:v>5.3981799999999996E-2</c:v>
                </c:pt>
                <c:pt idx="1262">
                  <c:v>5.4152500000000034E-2</c:v>
                </c:pt>
                <c:pt idx="1263">
                  <c:v>5.4322700000000466E-2</c:v>
                </c:pt>
                <c:pt idx="1264">
                  <c:v>5.4481100000000011E-2</c:v>
                </c:pt>
                <c:pt idx="1265">
                  <c:v>5.4654500000000009E-2</c:v>
                </c:pt>
                <c:pt idx="1266">
                  <c:v>5.4841899999999999E-2</c:v>
                </c:pt>
                <c:pt idx="1267">
                  <c:v>5.5017100000000013E-2</c:v>
                </c:pt>
                <c:pt idx="1268">
                  <c:v>5.5193900000000337E-2</c:v>
                </c:pt>
                <c:pt idx="1269">
                  <c:v>5.5371500000000004E-2</c:v>
                </c:pt>
                <c:pt idx="1270">
                  <c:v>5.5552500000000032E-2</c:v>
                </c:pt>
                <c:pt idx="1271">
                  <c:v>5.5734000000000034E-2</c:v>
                </c:pt>
                <c:pt idx="1272">
                  <c:v>5.5920800000000007E-2</c:v>
                </c:pt>
                <c:pt idx="1273">
                  <c:v>5.6089700000000006E-2</c:v>
                </c:pt>
                <c:pt idx="1274">
                  <c:v>5.6267400000000023E-2</c:v>
                </c:pt>
                <c:pt idx="1275">
                  <c:v>5.6443399999999998E-2</c:v>
                </c:pt>
                <c:pt idx="1276">
                  <c:v>5.6623099999999996E-2</c:v>
                </c:pt>
                <c:pt idx="1277">
                  <c:v>5.6802900000000024E-2</c:v>
                </c:pt>
                <c:pt idx="1278">
                  <c:v>5.6981600000000014E-2</c:v>
                </c:pt>
                <c:pt idx="1279">
                  <c:v>5.7159000000000008E-2</c:v>
                </c:pt>
                <c:pt idx="1280">
                  <c:v>5.7338500000000132E-2</c:v>
                </c:pt>
                <c:pt idx="1281">
                  <c:v>5.7519500000000022E-2</c:v>
                </c:pt>
                <c:pt idx="1282">
                  <c:v>5.7705900000000122E-2</c:v>
                </c:pt>
                <c:pt idx="1283">
                  <c:v>5.7884400000000134E-2</c:v>
                </c:pt>
                <c:pt idx="1284">
                  <c:v>5.806130000000001E-2</c:v>
                </c:pt>
                <c:pt idx="1285">
                  <c:v>5.8246700000000005E-2</c:v>
                </c:pt>
                <c:pt idx="1286">
                  <c:v>5.8431300000000012E-2</c:v>
                </c:pt>
                <c:pt idx="1287">
                  <c:v>5.8614700000000013E-2</c:v>
                </c:pt>
                <c:pt idx="1288">
                  <c:v>5.879640000000054E-2</c:v>
                </c:pt>
                <c:pt idx="1289">
                  <c:v>5.8983600000000122E-2</c:v>
                </c:pt>
                <c:pt idx="1290">
                  <c:v>5.9168800000000014E-2</c:v>
                </c:pt>
                <c:pt idx="1291">
                  <c:v>5.9356300000000445E-2</c:v>
                </c:pt>
                <c:pt idx="1292">
                  <c:v>5.9544000000000014E-2</c:v>
                </c:pt>
                <c:pt idx="1293">
                  <c:v>5.9740100000000011E-2</c:v>
                </c:pt>
                <c:pt idx="1294">
                  <c:v>5.9916100000000423E-2</c:v>
                </c:pt>
                <c:pt idx="1295">
                  <c:v>6.0088300000000011E-2</c:v>
                </c:pt>
                <c:pt idx="1296">
                  <c:v>6.0284300000000006E-2</c:v>
                </c:pt>
                <c:pt idx="1297">
                  <c:v>6.0471499999999997E-2</c:v>
                </c:pt>
                <c:pt idx="1298">
                  <c:v>6.0661400000000004E-2</c:v>
                </c:pt>
                <c:pt idx="1299">
                  <c:v>6.0845499999999997E-2</c:v>
                </c:pt>
                <c:pt idx="1300">
                  <c:v>6.1034900000000024E-2</c:v>
                </c:pt>
                <c:pt idx="1301">
                  <c:v>6.1238500000000001E-2</c:v>
                </c:pt>
                <c:pt idx="1302">
                  <c:v>6.1440700000000008E-2</c:v>
                </c:pt>
                <c:pt idx="1303">
                  <c:v>6.1606300000000003E-2</c:v>
                </c:pt>
                <c:pt idx="1304">
                  <c:v>6.1796900000000467E-2</c:v>
                </c:pt>
                <c:pt idx="1305">
                  <c:v>6.1995399999999999E-2</c:v>
                </c:pt>
                <c:pt idx="1306">
                  <c:v>6.2183300000000032E-2</c:v>
                </c:pt>
                <c:pt idx="1307">
                  <c:v>6.2374200000000032E-2</c:v>
                </c:pt>
                <c:pt idx="1308">
                  <c:v>6.2568100000000029E-2</c:v>
                </c:pt>
                <c:pt idx="1309">
                  <c:v>6.2761700000000184E-2</c:v>
                </c:pt>
                <c:pt idx="1310">
                  <c:v>6.2955500000000011E-2</c:v>
                </c:pt>
                <c:pt idx="1311">
                  <c:v>6.3151899999999997E-2</c:v>
                </c:pt>
                <c:pt idx="1312">
                  <c:v>6.334819999999998E-2</c:v>
                </c:pt>
                <c:pt idx="1313">
                  <c:v>6.354280000000001E-2</c:v>
                </c:pt>
                <c:pt idx="1314">
                  <c:v>6.3744500000000009E-2</c:v>
                </c:pt>
                <c:pt idx="1315">
                  <c:v>6.3940999999999998E-2</c:v>
                </c:pt>
                <c:pt idx="1316">
                  <c:v>6.4141599999999993E-2</c:v>
                </c:pt>
                <c:pt idx="1317">
                  <c:v>6.4341300000000004E-2</c:v>
                </c:pt>
                <c:pt idx="1318">
                  <c:v>6.4542400000000014E-2</c:v>
                </c:pt>
                <c:pt idx="1319">
                  <c:v>6.4743200000000431E-2</c:v>
                </c:pt>
                <c:pt idx="1320">
                  <c:v>6.4946700000000024E-2</c:v>
                </c:pt>
                <c:pt idx="1321">
                  <c:v>6.5148700000000004E-2</c:v>
                </c:pt>
                <c:pt idx="1322">
                  <c:v>6.5317100000000031E-2</c:v>
                </c:pt>
                <c:pt idx="1323">
                  <c:v>6.5551999999999999E-2</c:v>
                </c:pt>
                <c:pt idx="1324">
                  <c:v>6.5758600000000014E-2</c:v>
                </c:pt>
                <c:pt idx="1325">
                  <c:v>6.5962500000000104E-2</c:v>
                </c:pt>
                <c:pt idx="1326">
                  <c:v>6.6169100000000008E-2</c:v>
                </c:pt>
                <c:pt idx="1327">
                  <c:v>6.6377800000000001E-2</c:v>
                </c:pt>
                <c:pt idx="1328">
                  <c:v>6.6586700000000013E-2</c:v>
                </c:pt>
                <c:pt idx="1329">
                  <c:v>6.6798200000000113E-2</c:v>
                </c:pt>
                <c:pt idx="1330">
                  <c:v>6.7011900000000124E-2</c:v>
                </c:pt>
                <c:pt idx="1331">
                  <c:v>6.7221500000000003E-2</c:v>
                </c:pt>
                <c:pt idx="1332">
                  <c:v>6.7429900000000029E-2</c:v>
                </c:pt>
                <c:pt idx="1333">
                  <c:v>6.7651400000000014E-2</c:v>
                </c:pt>
                <c:pt idx="1334">
                  <c:v>6.7866900000000549E-2</c:v>
                </c:pt>
                <c:pt idx="1335">
                  <c:v>6.8085499999999993E-2</c:v>
                </c:pt>
                <c:pt idx="1336">
                  <c:v>6.8304800000000013E-2</c:v>
                </c:pt>
                <c:pt idx="1337">
                  <c:v>6.852610000000002E-2</c:v>
                </c:pt>
                <c:pt idx="1338">
                  <c:v>6.8744800000000009E-2</c:v>
                </c:pt>
                <c:pt idx="1339">
                  <c:v>6.8964100000000014E-2</c:v>
                </c:pt>
                <c:pt idx="1340">
                  <c:v>6.9186400000000134E-2</c:v>
                </c:pt>
                <c:pt idx="1341">
                  <c:v>6.9403900000000504E-2</c:v>
                </c:pt>
                <c:pt idx="1342">
                  <c:v>6.9628100000000012E-2</c:v>
                </c:pt>
                <c:pt idx="1343">
                  <c:v>6.9852600000000598E-2</c:v>
                </c:pt>
                <c:pt idx="1344">
                  <c:v>7.0072600000000124E-2</c:v>
                </c:pt>
                <c:pt idx="1345">
                  <c:v>7.0293700000000084E-2</c:v>
                </c:pt>
                <c:pt idx="1346">
                  <c:v>7.0520500000000014E-2</c:v>
                </c:pt>
                <c:pt idx="1347">
                  <c:v>7.0742000000000013E-2</c:v>
                </c:pt>
                <c:pt idx="1348">
                  <c:v>7.0962400000000134E-2</c:v>
                </c:pt>
                <c:pt idx="1349">
                  <c:v>7.118960000000002E-2</c:v>
                </c:pt>
                <c:pt idx="1350">
                  <c:v>7.1414200000000011E-2</c:v>
                </c:pt>
                <c:pt idx="1351">
                  <c:v>7.1638700000000013E-2</c:v>
                </c:pt>
                <c:pt idx="1352">
                  <c:v>7.1864000000000011E-2</c:v>
                </c:pt>
                <c:pt idx="1353">
                  <c:v>7.2088600000000114E-2</c:v>
                </c:pt>
                <c:pt idx="1354">
                  <c:v>7.2313200000000591E-2</c:v>
                </c:pt>
                <c:pt idx="1355">
                  <c:v>7.2539300000000015E-2</c:v>
                </c:pt>
                <c:pt idx="1356">
                  <c:v>7.2765500000000094E-2</c:v>
                </c:pt>
                <c:pt idx="1357">
                  <c:v>7.2993700000000133E-2</c:v>
                </c:pt>
                <c:pt idx="1358">
                  <c:v>7.3219100000000009E-2</c:v>
                </c:pt>
                <c:pt idx="1359">
                  <c:v>7.343990000000003E-2</c:v>
                </c:pt>
                <c:pt idx="1360">
                  <c:v>7.3674799999999999E-2</c:v>
                </c:pt>
                <c:pt idx="1361">
                  <c:v>7.390190000000002E-2</c:v>
                </c:pt>
                <c:pt idx="1362">
                  <c:v>7.4130700000000133E-2</c:v>
                </c:pt>
                <c:pt idx="1363">
                  <c:v>7.4360200000000584E-2</c:v>
                </c:pt>
                <c:pt idx="1364">
                  <c:v>7.4591400000000446E-2</c:v>
                </c:pt>
                <c:pt idx="1365">
                  <c:v>7.4821600000000113E-2</c:v>
                </c:pt>
                <c:pt idx="1366">
                  <c:v>7.5011000000000022E-2</c:v>
                </c:pt>
                <c:pt idx="1367">
                  <c:v>7.5287000000000021E-2</c:v>
                </c:pt>
                <c:pt idx="1368">
                  <c:v>7.5518199999999994E-2</c:v>
                </c:pt>
                <c:pt idx="1369">
                  <c:v>7.5736600000000612E-2</c:v>
                </c:pt>
                <c:pt idx="1370">
                  <c:v>7.5983600000000123E-2</c:v>
                </c:pt>
                <c:pt idx="1371">
                  <c:v>7.6215599999999981E-2</c:v>
                </c:pt>
                <c:pt idx="1372">
                  <c:v>7.6451600000000008E-2</c:v>
                </c:pt>
                <c:pt idx="1373">
                  <c:v>7.66878E-2</c:v>
                </c:pt>
                <c:pt idx="1374">
                  <c:v>7.692220000000001E-2</c:v>
                </c:pt>
                <c:pt idx="1375">
                  <c:v>7.7162600000000553E-2</c:v>
                </c:pt>
                <c:pt idx="1376">
                  <c:v>7.7396900000000712E-2</c:v>
                </c:pt>
                <c:pt idx="1377">
                  <c:v>7.7635399999999993E-2</c:v>
                </c:pt>
                <c:pt idx="1378">
                  <c:v>7.7874700000000019E-2</c:v>
                </c:pt>
                <c:pt idx="1379">
                  <c:v>7.8112500000000112E-2</c:v>
                </c:pt>
                <c:pt idx="1380">
                  <c:v>7.8346900000000094E-2</c:v>
                </c:pt>
                <c:pt idx="1381">
                  <c:v>7.8583800000000009E-2</c:v>
                </c:pt>
                <c:pt idx="1382">
                  <c:v>7.8822600000000034E-2</c:v>
                </c:pt>
                <c:pt idx="1383">
                  <c:v>7.9060700000000511E-2</c:v>
                </c:pt>
                <c:pt idx="1384">
                  <c:v>7.9297200000000123E-2</c:v>
                </c:pt>
                <c:pt idx="1385">
                  <c:v>7.9541399999999998E-2</c:v>
                </c:pt>
                <c:pt idx="1386">
                  <c:v>7.977490000000044E-2</c:v>
                </c:pt>
                <c:pt idx="1387">
                  <c:v>8.0019300000000043E-2</c:v>
                </c:pt>
                <c:pt idx="1388">
                  <c:v>8.0255900000000227E-2</c:v>
                </c:pt>
                <c:pt idx="1389">
                  <c:v>8.0490900000000018E-2</c:v>
                </c:pt>
                <c:pt idx="1390">
                  <c:v>8.0743100000000012E-2</c:v>
                </c:pt>
                <c:pt idx="1391">
                  <c:v>8.0988700000000011E-2</c:v>
                </c:pt>
                <c:pt idx="1392">
                  <c:v>8.1236600000000006E-2</c:v>
                </c:pt>
                <c:pt idx="1393">
                  <c:v>8.1481499999999998E-2</c:v>
                </c:pt>
                <c:pt idx="1394">
                  <c:v>8.1730900000000065E-2</c:v>
                </c:pt>
                <c:pt idx="1395">
                  <c:v>8.1981100000000001E-2</c:v>
                </c:pt>
                <c:pt idx="1396">
                  <c:v>8.2225300000000223E-2</c:v>
                </c:pt>
                <c:pt idx="1397">
                  <c:v>8.2474300000000028E-2</c:v>
                </c:pt>
                <c:pt idx="1398">
                  <c:v>8.2718800000000023E-2</c:v>
                </c:pt>
                <c:pt idx="1399">
                  <c:v>8.2968900000000026E-2</c:v>
                </c:pt>
                <c:pt idx="1400">
                  <c:v>8.3218600000000004E-2</c:v>
                </c:pt>
                <c:pt idx="1401">
                  <c:v>8.3467100000000044E-2</c:v>
                </c:pt>
                <c:pt idx="1402">
                  <c:v>8.3716200000000046E-2</c:v>
                </c:pt>
                <c:pt idx="1403">
                  <c:v>8.3967000000000208E-2</c:v>
                </c:pt>
                <c:pt idx="1404">
                  <c:v>8.4290400000000168E-2</c:v>
                </c:pt>
                <c:pt idx="1405">
                  <c:v>8.4450300000000048E-2</c:v>
                </c:pt>
                <c:pt idx="1406">
                  <c:v>8.4699800000000727E-2</c:v>
                </c:pt>
                <c:pt idx="1407">
                  <c:v>8.4950000000000067E-2</c:v>
                </c:pt>
                <c:pt idx="1408">
                  <c:v>8.5194200000000067E-2</c:v>
                </c:pt>
                <c:pt idx="1409">
                  <c:v>8.5444400000000045E-2</c:v>
                </c:pt>
                <c:pt idx="1410">
                  <c:v>8.5690700000000064E-2</c:v>
                </c:pt>
                <c:pt idx="1411">
                  <c:v>8.5937600000000017E-2</c:v>
                </c:pt>
                <c:pt idx="1412">
                  <c:v>8.617950000000002E-2</c:v>
                </c:pt>
                <c:pt idx="1413">
                  <c:v>8.6432000000000009E-2</c:v>
                </c:pt>
                <c:pt idx="1414">
                  <c:v>8.6677900000000044E-2</c:v>
                </c:pt>
                <c:pt idx="1415">
                  <c:v>8.6923900000000026E-2</c:v>
                </c:pt>
                <c:pt idx="1416">
                  <c:v>8.7168800000000018E-2</c:v>
                </c:pt>
                <c:pt idx="1417">
                  <c:v>8.7432799999999991E-2</c:v>
                </c:pt>
                <c:pt idx="1418">
                  <c:v>8.7674600000000047E-2</c:v>
                </c:pt>
                <c:pt idx="1419">
                  <c:v>8.7925400000000264E-2</c:v>
                </c:pt>
                <c:pt idx="1420">
                  <c:v>8.8186300000000065E-2</c:v>
                </c:pt>
                <c:pt idx="1421">
                  <c:v>8.8426100000000063E-2</c:v>
                </c:pt>
                <c:pt idx="1422">
                  <c:v>8.8677800000000792E-2</c:v>
                </c:pt>
                <c:pt idx="1423">
                  <c:v>8.8926500000000783E-2</c:v>
                </c:pt>
                <c:pt idx="1424">
                  <c:v>8.9180400000000007E-2</c:v>
                </c:pt>
                <c:pt idx="1425">
                  <c:v>8.9431500000000025E-2</c:v>
                </c:pt>
                <c:pt idx="1426">
                  <c:v>8.9682400000000037E-2</c:v>
                </c:pt>
                <c:pt idx="1427">
                  <c:v>8.9934500000000264E-2</c:v>
                </c:pt>
                <c:pt idx="1428">
                  <c:v>9.0190500000000048E-2</c:v>
                </c:pt>
                <c:pt idx="1429">
                  <c:v>9.0442400000000006E-2</c:v>
                </c:pt>
                <c:pt idx="1430">
                  <c:v>9.0698100000000045E-2</c:v>
                </c:pt>
                <c:pt idx="1431">
                  <c:v>9.0948000000000015E-2</c:v>
                </c:pt>
                <c:pt idx="1432">
                  <c:v>9.1199800000000025E-2</c:v>
                </c:pt>
                <c:pt idx="1433">
                  <c:v>9.1456400000000063E-2</c:v>
                </c:pt>
                <c:pt idx="1434">
                  <c:v>9.1708500000000026E-2</c:v>
                </c:pt>
                <c:pt idx="1435">
                  <c:v>9.1961400000000054E-2</c:v>
                </c:pt>
                <c:pt idx="1436">
                  <c:v>9.2215099999999994E-2</c:v>
                </c:pt>
                <c:pt idx="1437">
                  <c:v>9.2473400000000011E-2</c:v>
                </c:pt>
                <c:pt idx="1438">
                  <c:v>9.2723500000000028E-2</c:v>
                </c:pt>
                <c:pt idx="1439">
                  <c:v>9.2973800000000009E-2</c:v>
                </c:pt>
                <c:pt idx="1440">
                  <c:v>9.3230600000000038E-2</c:v>
                </c:pt>
                <c:pt idx="1441">
                  <c:v>9.3488100000000018E-2</c:v>
                </c:pt>
                <c:pt idx="1442">
                  <c:v>9.3741600000000064E-2</c:v>
                </c:pt>
                <c:pt idx="1443">
                  <c:v>9.3996100000000068E-2</c:v>
                </c:pt>
                <c:pt idx="1444">
                  <c:v>9.4251500000000044E-2</c:v>
                </c:pt>
                <c:pt idx="1445">
                  <c:v>9.4507900000000783E-2</c:v>
                </c:pt>
                <c:pt idx="1446">
                  <c:v>9.4759800000000768E-2</c:v>
                </c:pt>
                <c:pt idx="1447">
                  <c:v>9.5019700000000012E-2</c:v>
                </c:pt>
                <c:pt idx="1448">
                  <c:v>9.5275700000000005E-2</c:v>
                </c:pt>
                <c:pt idx="1449">
                  <c:v>9.5532000000000047E-2</c:v>
                </c:pt>
                <c:pt idx="1450">
                  <c:v>9.5860600000000046E-2</c:v>
                </c:pt>
                <c:pt idx="1451">
                  <c:v>9.6045000000000047E-2</c:v>
                </c:pt>
                <c:pt idx="1452">
                  <c:v>9.6299700000000016E-2</c:v>
                </c:pt>
                <c:pt idx="1453">
                  <c:v>9.6556100000000727E-2</c:v>
                </c:pt>
                <c:pt idx="1454">
                  <c:v>9.6813300000000005E-2</c:v>
                </c:pt>
                <c:pt idx="1455">
                  <c:v>9.7074500000000064E-2</c:v>
                </c:pt>
                <c:pt idx="1456">
                  <c:v>9.7320900000000043E-2</c:v>
                </c:pt>
                <c:pt idx="1457">
                  <c:v>9.7580300000000023E-2</c:v>
                </c:pt>
                <c:pt idx="1458">
                  <c:v>9.7835700000000025E-2</c:v>
                </c:pt>
                <c:pt idx="1459">
                  <c:v>9.8089200000000001E-2</c:v>
                </c:pt>
                <c:pt idx="1460">
                  <c:v>9.8344300000000703E-2</c:v>
                </c:pt>
                <c:pt idx="1461">
                  <c:v>9.8606700000000047E-2</c:v>
                </c:pt>
                <c:pt idx="1462">
                  <c:v>9.8862200000000067E-2</c:v>
                </c:pt>
                <c:pt idx="1463">
                  <c:v>9.9114400000000047E-2</c:v>
                </c:pt>
                <c:pt idx="1464">
                  <c:v>9.9374000000000046E-2</c:v>
                </c:pt>
                <c:pt idx="1465">
                  <c:v>9.9628900000000797E-2</c:v>
                </c:pt>
                <c:pt idx="1466">
                  <c:v>9.9885000000000043E-2</c:v>
                </c:pt>
                <c:pt idx="1467">
                  <c:v>0.10014600000000012</c:v>
                </c:pt>
                <c:pt idx="1468">
                  <c:v>0.1004</c:v>
                </c:pt>
                <c:pt idx="1469">
                  <c:v>0.100658</c:v>
                </c:pt>
                <c:pt idx="1470">
                  <c:v>0.10091</c:v>
                </c:pt>
                <c:pt idx="1471">
                  <c:v>0.10116700000000002</c:v>
                </c:pt>
                <c:pt idx="1472">
                  <c:v>0.10142400000000019</c:v>
                </c:pt>
                <c:pt idx="1473">
                  <c:v>0.101678</c:v>
                </c:pt>
                <c:pt idx="1474">
                  <c:v>0.101937</c:v>
                </c:pt>
                <c:pt idx="1475">
                  <c:v>0.10219499999999999</c:v>
                </c:pt>
                <c:pt idx="1476">
                  <c:v>0.102448</c:v>
                </c:pt>
                <c:pt idx="1477">
                  <c:v>0.10270300000000022</c:v>
                </c:pt>
                <c:pt idx="1478">
                  <c:v>0.10295799999999938</c:v>
                </c:pt>
                <c:pt idx="1479">
                  <c:v>0.103159</c:v>
                </c:pt>
                <c:pt idx="1480">
                  <c:v>0.10346400000000019</c:v>
                </c:pt>
                <c:pt idx="1481">
                  <c:v>0.10372000000000063</c:v>
                </c:pt>
                <c:pt idx="1482">
                  <c:v>0.10397300000000002</c:v>
                </c:pt>
                <c:pt idx="1483">
                  <c:v>0.10423200000000055</c:v>
                </c:pt>
                <c:pt idx="1484">
                  <c:v>0.10448499999999998</c:v>
                </c:pt>
                <c:pt idx="1485">
                  <c:v>0.10474000000000012</c:v>
                </c:pt>
                <c:pt idx="1486">
                  <c:v>0.10499400000000053</c:v>
                </c:pt>
                <c:pt idx="1487">
                  <c:v>0.10525200000000012</c:v>
                </c:pt>
                <c:pt idx="1488">
                  <c:v>0.105508</c:v>
                </c:pt>
                <c:pt idx="1489">
                  <c:v>0.10576000000000063</c:v>
                </c:pt>
                <c:pt idx="1490">
                  <c:v>0.106018</c:v>
                </c:pt>
                <c:pt idx="1491">
                  <c:v>0.10627200000000055</c:v>
                </c:pt>
                <c:pt idx="1492">
                  <c:v>0.10652700000000002</c:v>
                </c:pt>
                <c:pt idx="1493">
                  <c:v>0.10678400000000053</c:v>
                </c:pt>
                <c:pt idx="1494">
                  <c:v>0.10703799999999998</c:v>
                </c:pt>
                <c:pt idx="1495">
                  <c:v>0.1072900000000007</c:v>
                </c:pt>
                <c:pt idx="1496">
                  <c:v>0.10754000000000002</c:v>
                </c:pt>
                <c:pt idx="1497">
                  <c:v>0.10779800000000053</c:v>
                </c:pt>
                <c:pt idx="1498">
                  <c:v>0.10804800000000002</c:v>
                </c:pt>
                <c:pt idx="1499">
                  <c:v>0.10832899999999998</c:v>
                </c:pt>
                <c:pt idx="1500">
                  <c:v>0.10855400000000009</c:v>
                </c:pt>
                <c:pt idx="1501">
                  <c:v>0.108808</c:v>
                </c:pt>
                <c:pt idx="1502">
                  <c:v>0.10914699999999999</c:v>
                </c:pt>
                <c:pt idx="1503">
                  <c:v>0.10931600000000002</c:v>
                </c:pt>
                <c:pt idx="1504">
                  <c:v>0.1095660000000007</c:v>
                </c:pt>
                <c:pt idx="1505">
                  <c:v>0.10982400000000053</c:v>
                </c:pt>
                <c:pt idx="1506">
                  <c:v>0.11007500000000003</c:v>
                </c:pt>
                <c:pt idx="1507">
                  <c:v>0.11033000000000001</c:v>
                </c:pt>
                <c:pt idx="1508">
                  <c:v>0.11058200000000001</c:v>
                </c:pt>
                <c:pt idx="1509">
                  <c:v>0.11083699999999998</c:v>
                </c:pt>
                <c:pt idx="1510">
                  <c:v>0.11109300000000009</c:v>
                </c:pt>
                <c:pt idx="1511">
                  <c:v>0.1113479999999992</c:v>
                </c:pt>
                <c:pt idx="1512">
                  <c:v>0.11160600000000002</c:v>
                </c:pt>
                <c:pt idx="1513">
                  <c:v>0.11188799999999918</c:v>
                </c:pt>
                <c:pt idx="1514">
                  <c:v>0.11213600000000012</c:v>
                </c:pt>
                <c:pt idx="1515">
                  <c:v>0.11239800000000001</c:v>
                </c:pt>
                <c:pt idx="1516">
                  <c:v>0.11266300000000012</c:v>
                </c:pt>
                <c:pt idx="1517">
                  <c:v>0.11279300000000055</c:v>
                </c:pt>
                <c:pt idx="1518">
                  <c:v>0.11318599999999998</c:v>
                </c:pt>
                <c:pt idx="1519">
                  <c:v>0.11345200000000001</c:v>
                </c:pt>
                <c:pt idx="1520">
                  <c:v>0.11371800000000001</c:v>
                </c:pt>
                <c:pt idx="1521">
                  <c:v>0.11397400000000003</c:v>
                </c:pt>
                <c:pt idx="1522">
                  <c:v>0.11423400000000022</c:v>
                </c:pt>
                <c:pt idx="1523">
                  <c:v>0.11448600000000002</c:v>
                </c:pt>
                <c:pt idx="1524">
                  <c:v>0.11473400000000022</c:v>
                </c:pt>
                <c:pt idx="1525">
                  <c:v>0.11498899999999941</c:v>
                </c:pt>
                <c:pt idx="1526">
                  <c:v>0.11524300000000012</c:v>
                </c:pt>
                <c:pt idx="1527">
                  <c:v>0.11548500000000002</c:v>
                </c:pt>
                <c:pt idx="1528">
                  <c:v>0.11572800000000009</c:v>
                </c:pt>
                <c:pt idx="1529">
                  <c:v>0.11597100000000002</c:v>
                </c:pt>
                <c:pt idx="1530">
                  <c:v>0.11620999999999998</c:v>
                </c:pt>
                <c:pt idx="1531">
                  <c:v>0.11646400000000012</c:v>
                </c:pt>
                <c:pt idx="1532">
                  <c:v>0.11669400000000063</c:v>
                </c:pt>
                <c:pt idx="1533">
                  <c:v>0.11693600000000012</c:v>
                </c:pt>
                <c:pt idx="1534">
                  <c:v>0.11717400000000019</c:v>
                </c:pt>
                <c:pt idx="1535">
                  <c:v>0.11741100000000002</c:v>
                </c:pt>
                <c:pt idx="1536">
                  <c:v>0.11765100000000003</c:v>
                </c:pt>
                <c:pt idx="1537">
                  <c:v>0.1178889999999994</c:v>
                </c:pt>
                <c:pt idx="1538">
                  <c:v>0.11812400000000065</c:v>
                </c:pt>
                <c:pt idx="1539">
                  <c:v>0.11836500000000012</c:v>
                </c:pt>
                <c:pt idx="1540">
                  <c:v>0.11860000000000002</c:v>
                </c:pt>
                <c:pt idx="1541">
                  <c:v>0.11884200000000002</c:v>
                </c:pt>
                <c:pt idx="1542">
                  <c:v>0.11907500000000019</c:v>
                </c:pt>
                <c:pt idx="1543">
                  <c:v>0.11932100000000002</c:v>
                </c:pt>
                <c:pt idx="1544">
                  <c:v>0.11962000000000055</c:v>
                </c:pt>
                <c:pt idx="1545">
                  <c:v>0.11978100000000012</c:v>
                </c:pt>
                <c:pt idx="1546">
                  <c:v>0.12001400000000002</c:v>
                </c:pt>
                <c:pt idx="1547">
                  <c:v>0.12024700000000002</c:v>
                </c:pt>
                <c:pt idx="1548">
                  <c:v>0.120479</c:v>
                </c:pt>
                <c:pt idx="1549">
                  <c:v>0.12071300000000022</c:v>
                </c:pt>
                <c:pt idx="1550">
                  <c:v>0.120948</c:v>
                </c:pt>
                <c:pt idx="1551">
                  <c:v>0.12118100000000002</c:v>
                </c:pt>
                <c:pt idx="1552">
                  <c:v>0.12141200000000002</c:v>
                </c:pt>
                <c:pt idx="1553">
                  <c:v>0.12163599999999999</c:v>
                </c:pt>
                <c:pt idx="1554">
                  <c:v>0.12186900000000002</c:v>
                </c:pt>
                <c:pt idx="1555">
                  <c:v>0.12209800000000012</c:v>
                </c:pt>
                <c:pt idx="1556">
                  <c:v>0.12232500000000029</c:v>
                </c:pt>
                <c:pt idx="1557">
                  <c:v>0.12255300000000002</c:v>
                </c:pt>
                <c:pt idx="1558">
                  <c:v>0.12278600000000063</c:v>
                </c:pt>
                <c:pt idx="1559">
                  <c:v>0.12300700000000002</c:v>
                </c:pt>
                <c:pt idx="1560">
                  <c:v>0.12323800000000019</c:v>
                </c:pt>
                <c:pt idx="1561">
                  <c:v>0.12346200000000022</c:v>
                </c:pt>
                <c:pt idx="1562">
                  <c:v>0.12368800000000002</c:v>
                </c:pt>
                <c:pt idx="1563">
                  <c:v>0.12391300000000002</c:v>
                </c:pt>
                <c:pt idx="1564">
                  <c:v>0.12413900000000012</c:v>
                </c:pt>
                <c:pt idx="1565">
                  <c:v>0.12436300000000022</c:v>
                </c:pt>
                <c:pt idx="1566">
                  <c:v>0.12458600000000022</c:v>
                </c:pt>
                <c:pt idx="1567">
                  <c:v>0.12481200000000002</c:v>
                </c:pt>
                <c:pt idx="1568">
                  <c:v>0.12503500000000001</c:v>
                </c:pt>
                <c:pt idx="1569">
                  <c:v>0.12526399999999999</c:v>
                </c:pt>
                <c:pt idx="1570">
                  <c:v>0.12548000000000001</c:v>
                </c:pt>
                <c:pt idx="1571">
                  <c:v>0.125696</c:v>
                </c:pt>
                <c:pt idx="1572">
                  <c:v>0.12592100000000001</c:v>
                </c:pt>
                <c:pt idx="1573">
                  <c:v>0.126134</c:v>
                </c:pt>
                <c:pt idx="1574">
                  <c:v>0.126363</c:v>
                </c:pt>
                <c:pt idx="1575">
                  <c:v>0.126583</c:v>
                </c:pt>
                <c:pt idx="1576">
                  <c:v>0.126802</c:v>
                </c:pt>
                <c:pt idx="1577">
                  <c:v>0.127024</c:v>
                </c:pt>
                <c:pt idx="1578">
                  <c:v>0.12724299999999999</c:v>
                </c:pt>
                <c:pt idx="1579">
                  <c:v>0.12745699999999999</c:v>
                </c:pt>
                <c:pt idx="1580">
                  <c:v>0.12767799999999987</c:v>
                </c:pt>
                <c:pt idx="1581">
                  <c:v>0.127891</c:v>
                </c:pt>
                <c:pt idx="1582">
                  <c:v>0.128106</c:v>
                </c:pt>
                <c:pt idx="1583">
                  <c:v>0.12832299999999988</c:v>
                </c:pt>
                <c:pt idx="1584">
                  <c:v>0.12853500000000001</c:v>
                </c:pt>
                <c:pt idx="1585">
                  <c:v>0.12875500000000001</c:v>
                </c:pt>
                <c:pt idx="1586">
                  <c:v>0.12896299999999999</c:v>
                </c:pt>
                <c:pt idx="1587">
                  <c:v>0.12917899999999988</c:v>
                </c:pt>
                <c:pt idx="1588">
                  <c:v>0.12939100000000001</c:v>
                </c:pt>
                <c:pt idx="1589">
                  <c:v>0.12965599999999997</c:v>
                </c:pt>
                <c:pt idx="1590">
                  <c:v>0.12982199999999997</c:v>
                </c:pt>
                <c:pt idx="1591">
                  <c:v>0.13003500000000001</c:v>
                </c:pt>
                <c:pt idx="1592">
                  <c:v>0.13024900000000092</c:v>
                </c:pt>
                <c:pt idx="1593">
                  <c:v>0.13044900000000104</c:v>
                </c:pt>
                <c:pt idx="1594">
                  <c:v>0.13067699999999988</c:v>
                </c:pt>
                <c:pt idx="1595">
                  <c:v>0.130888</c:v>
                </c:pt>
                <c:pt idx="1596">
                  <c:v>0.13109499999999999</c:v>
                </c:pt>
                <c:pt idx="1597">
                  <c:v>0.13131100000000001</c:v>
                </c:pt>
                <c:pt idx="1598">
                  <c:v>0.13151900000000041</c:v>
                </c:pt>
                <c:pt idx="1599">
                  <c:v>0.13172800000000001</c:v>
                </c:pt>
                <c:pt idx="1600">
                  <c:v>0.13193800000000044</c:v>
                </c:pt>
                <c:pt idx="1601">
                  <c:v>0.132159</c:v>
                </c:pt>
                <c:pt idx="1602">
                  <c:v>0.132359</c:v>
                </c:pt>
                <c:pt idx="1603">
                  <c:v>0.13256799999999999</c:v>
                </c:pt>
                <c:pt idx="1604">
                  <c:v>0.132773</c:v>
                </c:pt>
                <c:pt idx="1605">
                  <c:v>0.13297999999999999</c:v>
                </c:pt>
                <c:pt idx="1606">
                  <c:v>0.133191</c:v>
                </c:pt>
                <c:pt idx="1607">
                  <c:v>0.13339799999999999</c:v>
                </c:pt>
                <c:pt idx="1608">
                  <c:v>0.133603</c:v>
                </c:pt>
                <c:pt idx="1609">
                  <c:v>0.13380900000000001</c:v>
                </c:pt>
                <c:pt idx="1610">
                  <c:v>0.13401900000000044</c:v>
                </c:pt>
                <c:pt idx="1611">
                  <c:v>0.13422300000000001</c:v>
                </c:pt>
                <c:pt idx="1612">
                  <c:v>0.13442899999999999</c:v>
                </c:pt>
                <c:pt idx="1613">
                  <c:v>0.134631</c:v>
                </c:pt>
                <c:pt idx="1614">
                  <c:v>0.13483999999999999</c:v>
                </c:pt>
                <c:pt idx="1615">
                  <c:v>0.13504600000000044</c:v>
                </c:pt>
                <c:pt idx="1616">
                  <c:v>0.13525000000000001</c:v>
                </c:pt>
                <c:pt idx="1617">
                  <c:v>0.13545499999999999</c:v>
                </c:pt>
                <c:pt idx="1618">
                  <c:v>0.13566400000000001</c:v>
                </c:pt>
                <c:pt idx="1619">
                  <c:v>0.13586100000000001</c:v>
                </c:pt>
                <c:pt idx="1620">
                  <c:v>0.13605600000000001</c:v>
                </c:pt>
                <c:pt idx="1621">
                  <c:v>0.13626700000000044</c:v>
                </c:pt>
                <c:pt idx="1622">
                  <c:v>0.13647300000000001</c:v>
                </c:pt>
                <c:pt idx="1623">
                  <c:v>0.13667499999999988</c:v>
                </c:pt>
                <c:pt idx="1624">
                  <c:v>0.136876</c:v>
                </c:pt>
                <c:pt idx="1625">
                  <c:v>0.137074</c:v>
                </c:pt>
                <c:pt idx="1626">
                  <c:v>0.13727500000000001</c:v>
                </c:pt>
                <c:pt idx="1627">
                  <c:v>0.13752600000000001</c:v>
                </c:pt>
                <c:pt idx="1628">
                  <c:v>0.13767599999999997</c:v>
                </c:pt>
                <c:pt idx="1629">
                  <c:v>0.13786399999999999</c:v>
                </c:pt>
                <c:pt idx="1630">
                  <c:v>0.13809299999999999</c:v>
                </c:pt>
                <c:pt idx="1631">
                  <c:v>0.13828099999999999</c:v>
                </c:pt>
                <c:pt idx="1632">
                  <c:v>0.13847899999999999</c:v>
                </c:pt>
                <c:pt idx="1633">
                  <c:v>0.138682</c:v>
                </c:pt>
                <c:pt idx="1634">
                  <c:v>0.138875</c:v>
                </c:pt>
                <c:pt idx="1635">
                  <c:v>0.13907700000000001</c:v>
                </c:pt>
                <c:pt idx="1636">
                  <c:v>0.13927300000000001</c:v>
                </c:pt>
                <c:pt idx="1637">
                  <c:v>0.13946900000000106</c:v>
                </c:pt>
                <c:pt idx="1638">
                  <c:v>0.13966500000000001</c:v>
                </c:pt>
                <c:pt idx="1639">
                  <c:v>0.13986000000000001</c:v>
                </c:pt>
                <c:pt idx="1640">
                  <c:v>0.14005699999999999</c:v>
                </c:pt>
                <c:pt idx="1641">
                  <c:v>0.14025699999999999</c:v>
                </c:pt>
                <c:pt idx="1642">
                  <c:v>0.14044400000000123</c:v>
                </c:pt>
                <c:pt idx="1643">
                  <c:v>0.14064199999999999</c:v>
                </c:pt>
                <c:pt idx="1644">
                  <c:v>0.14083499999999999</c:v>
                </c:pt>
                <c:pt idx="1645">
                  <c:v>0.14102300000000001</c:v>
                </c:pt>
                <c:pt idx="1646">
                  <c:v>0.14121900000000123</c:v>
                </c:pt>
                <c:pt idx="1647">
                  <c:v>0.14141700000000118</c:v>
                </c:pt>
                <c:pt idx="1648">
                  <c:v>0.1416</c:v>
                </c:pt>
                <c:pt idx="1649">
                  <c:v>0.14178600000000041</c:v>
                </c:pt>
                <c:pt idx="1650">
                  <c:v>0.14197799999999999</c:v>
                </c:pt>
                <c:pt idx="1651">
                  <c:v>0.14216500000000001</c:v>
                </c:pt>
                <c:pt idx="1652">
                  <c:v>0.14231900000000092</c:v>
                </c:pt>
                <c:pt idx="1653">
                  <c:v>0.14254700000000103</c:v>
                </c:pt>
                <c:pt idx="1654">
                  <c:v>0.14273400000000044</c:v>
                </c:pt>
                <c:pt idx="1655">
                  <c:v>0.14292199999999999</c:v>
                </c:pt>
                <c:pt idx="1656">
                  <c:v>0.14310999999999999</c:v>
                </c:pt>
                <c:pt idx="1657">
                  <c:v>0.14329100000000092</c:v>
                </c:pt>
                <c:pt idx="1658">
                  <c:v>0.14331400000000041</c:v>
                </c:pt>
                <c:pt idx="1659">
                  <c:v>0.14363500000000001</c:v>
                </c:pt>
                <c:pt idx="1660">
                  <c:v>0.14381200000000041</c:v>
                </c:pt>
                <c:pt idx="1661">
                  <c:v>0.14400099999999999</c:v>
                </c:pt>
                <c:pt idx="1662">
                  <c:v>0.14418600000000001</c:v>
                </c:pt>
                <c:pt idx="1663">
                  <c:v>0.14436499999999999</c:v>
                </c:pt>
                <c:pt idx="1664">
                  <c:v>0.14452799999999999</c:v>
                </c:pt>
                <c:pt idx="1665">
                  <c:v>0.14472000000000004</c:v>
                </c:pt>
                <c:pt idx="1666">
                  <c:v>0.14490100000000092</c:v>
                </c:pt>
                <c:pt idx="1667">
                  <c:v>0.14508299999999999</c:v>
                </c:pt>
                <c:pt idx="1668">
                  <c:v>0.14523600000000095</c:v>
                </c:pt>
                <c:pt idx="1669">
                  <c:v>0.14544000000000123</c:v>
                </c:pt>
                <c:pt idx="1670">
                  <c:v>0.14561700000000041</c:v>
                </c:pt>
                <c:pt idx="1671">
                  <c:v>0.14579400000000103</c:v>
                </c:pt>
                <c:pt idx="1672">
                  <c:v>0.14597199999999999</c:v>
                </c:pt>
                <c:pt idx="1673">
                  <c:v>0.14614300000000024</c:v>
                </c:pt>
                <c:pt idx="1674">
                  <c:v>0.14631900000000103</c:v>
                </c:pt>
                <c:pt idx="1675">
                  <c:v>0.14649500000000118</c:v>
                </c:pt>
                <c:pt idx="1676">
                  <c:v>0.14666999999999999</c:v>
                </c:pt>
                <c:pt idx="1677">
                  <c:v>0.14683700000000041</c:v>
                </c:pt>
                <c:pt idx="1678">
                  <c:v>0.14701300000000103</c:v>
                </c:pt>
                <c:pt idx="1679">
                  <c:v>0.14718200000000001</c:v>
                </c:pt>
                <c:pt idx="1680">
                  <c:v>0.14735100000000001</c:v>
                </c:pt>
                <c:pt idx="1681">
                  <c:v>0.14752100000000001</c:v>
                </c:pt>
                <c:pt idx="1682">
                  <c:v>0.14768800000000001</c:v>
                </c:pt>
                <c:pt idx="1683">
                  <c:v>0.14785799999999999</c:v>
                </c:pt>
                <c:pt idx="1684">
                  <c:v>0.14807000000000001</c:v>
                </c:pt>
                <c:pt idx="1685">
                  <c:v>0.14818400000000001</c:v>
                </c:pt>
                <c:pt idx="1686">
                  <c:v>0.14835699999999999</c:v>
                </c:pt>
                <c:pt idx="1687">
                  <c:v>0.14851400000000103</c:v>
                </c:pt>
                <c:pt idx="1688">
                  <c:v>0.14868700000000001</c:v>
                </c:pt>
                <c:pt idx="1689">
                  <c:v>0.14885499999999999</c:v>
                </c:pt>
                <c:pt idx="1690">
                  <c:v>0.14901800000000123</c:v>
                </c:pt>
                <c:pt idx="1691">
                  <c:v>0.14918300000000001</c:v>
                </c:pt>
                <c:pt idx="1692">
                  <c:v>0.14934300000000092</c:v>
                </c:pt>
                <c:pt idx="1693">
                  <c:v>0.14953800000000098</c:v>
                </c:pt>
                <c:pt idx="1694">
                  <c:v>0.14967</c:v>
                </c:pt>
                <c:pt idx="1695">
                  <c:v>0.14993800000000132</c:v>
                </c:pt>
                <c:pt idx="1696">
                  <c:v>0.14999100000000123</c:v>
                </c:pt>
                <c:pt idx="1697">
                  <c:v>0.15020400000000098</c:v>
                </c:pt>
                <c:pt idx="1698">
                  <c:v>0.15030099999999999</c:v>
                </c:pt>
                <c:pt idx="1699">
                  <c:v>0.15045300000000092</c:v>
                </c:pt>
                <c:pt idx="1700">
                  <c:v>0.15060699999999999</c:v>
                </c:pt>
                <c:pt idx="1701">
                  <c:v>0.15077699999999999</c:v>
                </c:pt>
                <c:pt idx="1702">
                  <c:v>0.15091000000000143</c:v>
                </c:pt>
                <c:pt idx="1703">
                  <c:v>0.15105299999999999</c:v>
                </c:pt>
                <c:pt idx="1704">
                  <c:v>0.15120900000000112</c:v>
                </c:pt>
                <c:pt idx="1705">
                  <c:v>0.15136400000000041</c:v>
                </c:pt>
                <c:pt idx="1706">
                  <c:v>0.15151200000000103</c:v>
                </c:pt>
                <c:pt idx="1707">
                  <c:v>0.15166399999999999</c:v>
                </c:pt>
                <c:pt idx="1708">
                  <c:v>0.15181600000000103</c:v>
                </c:pt>
                <c:pt idx="1709">
                  <c:v>0.15199100000000118</c:v>
                </c:pt>
                <c:pt idx="1710">
                  <c:v>0.15212200000000001</c:v>
                </c:pt>
                <c:pt idx="1711">
                  <c:v>0.15225900000000103</c:v>
                </c:pt>
                <c:pt idx="1712">
                  <c:v>0.15240700000000118</c:v>
                </c:pt>
                <c:pt idx="1713">
                  <c:v>0.15255500000000041</c:v>
                </c:pt>
                <c:pt idx="1714">
                  <c:v>0.15270400000000103</c:v>
                </c:pt>
                <c:pt idx="1715">
                  <c:v>0.15284200000000103</c:v>
                </c:pt>
                <c:pt idx="1716">
                  <c:v>0.15299300000000143</c:v>
                </c:pt>
                <c:pt idx="1717">
                  <c:v>0.15313900000000041</c:v>
                </c:pt>
                <c:pt idx="1718">
                  <c:v>0.15328400000000092</c:v>
                </c:pt>
                <c:pt idx="1719">
                  <c:v>0.15342500000000103</c:v>
                </c:pt>
                <c:pt idx="1720">
                  <c:v>0.15357000000000001</c:v>
                </c:pt>
                <c:pt idx="1721">
                  <c:v>0.15371400000000143</c:v>
                </c:pt>
                <c:pt idx="1722">
                  <c:v>0.15385699999999999</c:v>
                </c:pt>
                <c:pt idx="1723">
                  <c:v>0.15399800000000158</c:v>
                </c:pt>
                <c:pt idx="1724">
                  <c:v>0.15414000000000044</c:v>
                </c:pt>
                <c:pt idx="1725">
                  <c:v>0.15427800000000041</c:v>
                </c:pt>
                <c:pt idx="1726">
                  <c:v>0.15441500000000158</c:v>
                </c:pt>
                <c:pt idx="1727">
                  <c:v>0.15456300000000103</c:v>
                </c:pt>
                <c:pt idx="1728">
                  <c:v>0.15469800000000092</c:v>
                </c:pt>
                <c:pt idx="1729">
                  <c:v>0.15483200000000041</c:v>
                </c:pt>
                <c:pt idx="1730">
                  <c:v>0.15497000000000041</c:v>
                </c:pt>
                <c:pt idx="1731">
                  <c:v>0.15510599999999999</c:v>
                </c:pt>
                <c:pt idx="1732">
                  <c:v>0.15524300000000144</c:v>
                </c:pt>
                <c:pt idx="1733">
                  <c:v>0.15537999999999999</c:v>
                </c:pt>
                <c:pt idx="1734">
                  <c:v>0.15551400000000123</c:v>
                </c:pt>
                <c:pt idx="1735">
                  <c:v>0.15565200000000001</c:v>
                </c:pt>
                <c:pt idx="1736">
                  <c:v>0.15578500000000103</c:v>
                </c:pt>
                <c:pt idx="1737">
                  <c:v>0.15591800000000175</c:v>
                </c:pt>
                <c:pt idx="1738">
                  <c:v>0.15604700000000143</c:v>
                </c:pt>
                <c:pt idx="1739">
                  <c:v>0.15619400000000044</c:v>
                </c:pt>
                <c:pt idx="1740">
                  <c:v>0.15630900000000092</c:v>
                </c:pt>
                <c:pt idx="1741">
                  <c:v>0.15643900000000152</c:v>
                </c:pt>
                <c:pt idx="1742">
                  <c:v>0.15657299999999999</c:v>
                </c:pt>
                <c:pt idx="1743">
                  <c:v>0.15669900000000103</c:v>
                </c:pt>
                <c:pt idx="1744">
                  <c:v>0.15682800000000024</c:v>
                </c:pt>
                <c:pt idx="1745">
                  <c:v>0.15695700000000123</c:v>
                </c:pt>
                <c:pt idx="1746">
                  <c:v>0.15708000000000041</c:v>
                </c:pt>
                <c:pt idx="1747">
                  <c:v>0.15720400000000123</c:v>
                </c:pt>
                <c:pt idx="1748">
                  <c:v>0.15733000000000041</c:v>
                </c:pt>
                <c:pt idx="1749">
                  <c:v>0.15745500000000123</c:v>
                </c:pt>
                <c:pt idx="1750">
                  <c:v>0.15759600000000124</c:v>
                </c:pt>
                <c:pt idx="1751">
                  <c:v>0.15770200000000104</c:v>
                </c:pt>
                <c:pt idx="1752">
                  <c:v>0.15782900000000041</c:v>
                </c:pt>
                <c:pt idx="1753">
                  <c:v>0.15795300000000112</c:v>
                </c:pt>
                <c:pt idx="1754">
                  <c:v>0.15807900000000041</c:v>
                </c:pt>
                <c:pt idx="1755">
                  <c:v>0.15820100000000104</c:v>
                </c:pt>
                <c:pt idx="1756">
                  <c:v>0.15829900000000158</c:v>
                </c:pt>
                <c:pt idx="1757">
                  <c:v>0.15844400000000175</c:v>
                </c:pt>
                <c:pt idx="1758">
                  <c:v>0.15856900000000129</c:v>
                </c:pt>
                <c:pt idx="1759">
                  <c:v>0.15868399999999999</c:v>
                </c:pt>
                <c:pt idx="1760">
                  <c:v>0.15880500000000092</c:v>
                </c:pt>
                <c:pt idx="1761">
                  <c:v>0.15892200000000103</c:v>
                </c:pt>
                <c:pt idx="1762">
                  <c:v>0.15904300000000143</c:v>
                </c:pt>
                <c:pt idx="1763">
                  <c:v>0.158891000000001</c:v>
                </c:pt>
                <c:pt idx="1764">
                  <c:v>0.15926900000000149</c:v>
                </c:pt>
                <c:pt idx="1765">
                  <c:v>0.15938800000000092</c:v>
                </c:pt>
                <c:pt idx="1766">
                  <c:v>0.15950600000000104</c:v>
                </c:pt>
                <c:pt idx="1767">
                  <c:v>0.15962499999999999</c:v>
                </c:pt>
                <c:pt idx="1768">
                  <c:v>0.15974300000000158</c:v>
                </c:pt>
                <c:pt idx="1769">
                  <c:v>0.15985900000000092</c:v>
                </c:pt>
                <c:pt idx="1770">
                  <c:v>0.15997700000000104</c:v>
                </c:pt>
                <c:pt idx="1771">
                  <c:v>0.16011800000000004</c:v>
                </c:pt>
                <c:pt idx="1772">
                  <c:v>0.16021100000000021</c:v>
                </c:pt>
                <c:pt idx="1773">
                  <c:v>0.16024300000000041</c:v>
                </c:pt>
                <c:pt idx="1774">
                  <c:v>0.16043600000000041</c:v>
                </c:pt>
                <c:pt idx="1775">
                  <c:v>0.16054400000000021</c:v>
                </c:pt>
                <c:pt idx="1776">
                  <c:v>0.16065699999999997</c:v>
                </c:pt>
                <c:pt idx="1777">
                  <c:v>0.16077100000000002</c:v>
                </c:pt>
                <c:pt idx="1778">
                  <c:v>0.16087699999999988</c:v>
                </c:pt>
                <c:pt idx="1779">
                  <c:v>0.16099100000000041</c:v>
                </c:pt>
                <c:pt idx="1780">
                  <c:v>0.16110400000000002</c:v>
                </c:pt>
                <c:pt idx="1781">
                  <c:v>0.16121500000000041</c:v>
                </c:pt>
                <c:pt idx="1782">
                  <c:v>0.16132500000000002</c:v>
                </c:pt>
                <c:pt idx="1783">
                  <c:v>0.16143700000000041</c:v>
                </c:pt>
                <c:pt idx="1784">
                  <c:v>0.16152800000000003</c:v>
                </c:pt>
                <c:pt idx="1785">
                  <c:v>0.16163900000000003</c:v>
                </c:pt>
                <c:pt idx="1786">
                  <c:v>0.16175800000000004</c:v>
                </c:pt>
                <c:pt idx="1787">
                  <c:v>0.16186200000000003</c:v>
                </c:pt>
                <c:pt idx="1788">
                  <c:v>0.16197000000000003</c:v>
                </c:pt>
                <c:pt idx="1789">
                  <c:v>0.16207500000000002</c:v>
                </c:pt>
                <c:pt idx="1790">
                  <c:v>0.16218600000000002</c:v>
                </c:pt>
                <c:pt idx="1791">
                  <c:v>0.16229000000000021</c:v>
                </c:pt>
                <c:pt idx="1792">
                  <c:v>0.16238400000000003</c:v>
                </c:pt>
                <c:pt idx="1793">
                  <c:v>0.16250100000000003</c:v>
                </c:pt>
                <c:pt idx="1794">
                  <c:v>0.16261000000000003</c:v>
                </c:pt>
                <c:pt idx="1795">
                  <c:v>0.16270700000000021</c:v>
                </c:pt>
                <c:pt idx="1796">
                  <c:v>0.16280400000000003</c:v>
                </c:pt>
                <c:pt idx="1797">
                  <c:v>0.16290500000000024</c:v>
                </c:pt>
                <c:pt idx="1798">
                  <c:v>0.16300300000000004</c:v>
                </c:pt>
                <c:pt idx="1799">
                  <c:v>0.16310000000000002</c:v>
                </c:pt>
                <c:pt idx="1800">
                  <c:v>0.16320200000000004</c:v>
                </c:pt>
                <c:pt idx="1801">
                  <c:v>0.16329200000000021</c:v>
                </c:pt>
                <c:pt idx="1802">
                  <c:v>0.16339100000000004</c:v>
                </c:pt>
                <c:pt idx="1803">
                  <c:v>0.16349200000000041</c:v>
                </c:pt>
                <c:pt idx="1804">
                  <c:v>0.16359000000000004</c:v>
                </c:pt>
                <c:pt idx="1805">
                  <c:v>0.16368300000000002</c:v>
                </c:pt>
                <c:pt idx="1806">
                  <c:v>0.16378300000000004</c:v>
                </c:pt>
                <c:pt idx="1807">
                  <c:v>0.16388400000000003</c:v>
                </c:pt>
                <c:pt idx="1808">
                  <c:v>0.16397400000000004</c:v>
                </c:pt>
                <c:pt idx="1809">
                  <c:v>0.16407099999999997</c:v>
                </c:pt>
                <c:pt idx="1810">
                  <c:v>0.16416100000000003</c:v>
                </c:pt>
                <c:pt idx="1811">
                  <c:v>0.16425000000000003</c:v>
                </c:pt>
                <c:pt idx="1812">
                  <c:v>0.16435000000000002</c:v>
                </c:pt>
                <c:pt idx="1813">
                  <c:v>0.16444600000000106</c:v>
                </c:pt>
                <c:pt idx="1814">
                  <c:v>0.16453400000000004</c:v>
                </c:pt>
                <c:pt idx="1815">
                  <c:v>0.16462900000000003</c:v>
                </c:pt>
                <c:pt idx="1816">
                  <c:v>0.164719000000001</c:v>
                </c:pt>
                <c:pt idx="1817">
                  <c:v>0.16481000000000004</c:v>
                </c:pt>
                <c:pt idx="1818">
                  <c:v>0.16490300000000024</c:v>
                </c:pt>
                <c:pt idx="1819">
                  <c:v>0.16499300000000044</c:v>
                </c:pt>
                <c:pt idx="1820">
                  <c:v>0.15742200000000103</c:v>
                </c:pt>
                <c:pt idx="1821">
                  <c:v>0.15782599999999999</c:v>
                </c:pt>
                <c:pt idx="1822">
                  <c:v>0.15792800000000123</c:v>
                </c:pt>
                <c:pt idx="1823">
                  <c:v>0.15806600000000123</c:v>
                </c:pt>
                <c:pt idx="1824">
                  <c:v>0.15819700000000098</c:v>
                </c:pt>
                <c:pt idx="1825">
                  <c:v>0.15832700000000041</c:v>
                </c:pt>
                <c:pt idx="1826">
                  <c:v>0.15843400000000143</c:v>
                </c:pt>
                <c:pt idx="1827">
                  <c:v>0.15856000000000103</c:v>
                </c:pt>
                <c:pt idx="1828">
                  <c:v>0.15868099999999999</c:v>
                </c:pt>
                <c:pt idx="1829">
                  <c:v>0.15880500000000092</c:v>
                </c:pt>
                <c:pt idx="1830">
                  <c:v>0.15892700000000123</c:v>
                </c:pt>
                <c:pt idx="1831">
                  <c:v>0.15904400000000143</c:v>
                </c:pt>
                <c:pt idx="1832">
                  <c:v>0.15915899999999999</c:v>
                </c:pt>
                <c:pt idx="1833">
                  <c:v>0.15928000000000103</c:v>
                </c:pt>
                <c:pt idx="1834">
                  <c:v>0.15939500000000104</c:v>
                </c:pt>
                <c:pt idx="1835">
                  <c:v>0.15951300000000138</c:v>
                </c:pt>
                <c:pt idx="1836">
                  <c:v>0.15963500000000044</c:v>
                </c:pt>
                <c:pt idx="1837">
                  <c:v>0.15974600000000169</c:v>
                </c:pt>
                <c:pt idx="1838">
                  <c:v>0.15986300000000103</c:v>
                </c:pt>
                <c:pt idx="1839">
                  <c:v>0.15997900000000112</c:v>
                </c:pt>
                <c:pt idx="1840">
                  <c:v>0.16009700000000004</c:v>
                </c:pt>
                <c:pt idx="1841">
                  <c:v>0.16021600000000041</c:v>
                </c:pt>
                <c:pt idx="1842">
                  <c:v>0.16033200000000003</c:v>
                </c:pt>
                <c:pt idx="1843">
                  <c:v>0.16044200000000094</c:v>
                </c:pt>
                <c:pt idx="1844">
                  <c:v>0.16055600000000003</c:v>
                </c:pt>
                <c:pt idx="1845">
                  <c:v>0.16066100000000003</c:v>
                </c:pt>
                <c:pt idx="1846">
                  <c:v>0.16078100000000003</c:v>
                </c:pt>
                <c:pt idx="1847">
                  <c:v>0.16089200000000003</c:v>
                </c:pt>
                <c:pt idx="1848">
                  <c:v>0.16100000000000003</c:v>
                </c:pt>
                <c:pt idx="1849">
                  <c:v>0.16110000000000002</c:v>
                </c:pt>
                <c:pt idx="1850">
                  <c:v>0.16122300000000003</c:v>
                </c:pt>
                <c:pt idx="1851">
                  <c:v>0.16133500000000003</c:v>
                </c:pt>
                <c:pt idx="1852">
                  <c:v>0.16144500000000106</c:v>
                </c:pt>
                <c:pt idx="1853">
                  <c:v>0.16153700000000001</c:v>
                </c:pt>
                <c:pt idx="1854">
                  <c:v>0.16165599999999997</c:v>
                </c:pt>
                <c:pt idx="1855">
                  <c:v>0.16176400000000021</c:v>
                </c:pt>
                <c:pt idx="1856">
                  <c:v>0.16187399999999988</c:v>
                </c:pt>
                <c:pt idx="1857">
                  <c:v>0.16198000000000004</c:v>
                </c:pt>
                <c:pt idx="1858">
                  <c:v>0.16208900000000004</c:v>
                </c:pt>
                <c:pt idx="1859">
                  <c:v>0.16219700000000004</c:v>
                </c:pt>
                <c:pt idx="1860">
                  <c:v>0.16229200000000021</c:v>
                </c:pt>
                <c:pt idx="1861">
                  <c:v>0.16240800000000041</c:v>
                </c:pt>
                <c:pt idx="1862">
                  <c:v>0.16250800000000004</c:v>
                </c:pt>
                <c:pt idx="1863">
                  <c:v>0.16261600000000004</c:v>
                </c:pt>
                <c:pt idx="1864">
                  <c:v>0.16271400000000041</c:v>
                </c:pt>
                <c:pt idx="1865">
                  <c:v>0.16281100000000004</c:v>
                </c:pt>
                <c:pt idx="1866">
                  <c:v>0.16290800000000041</c:v>
                </c:pt>
                <c:pt idx="1867">
                  <c:v>0.16301300000000021</c:v>
                </c:pt>
                <c:pt idx="1868">
                  <c:v>0.16310500000000003</c:v>
                </c:pt>
                <c:pt idx="1869">
                  <c:v>0.16319500000000003</c:v>
                </c:pt>
                <c:pt idx="1870">
                  <c:v>0.16330100000000003</c:v>
                </c:pt>
                <c:pt idx="1871">
                  <c:v>0.16340600000000041</c:v>
                </c:pt>
                <c:pt idx="1872">
                  <c:v>0.16349700000000095</c:v>
                </c:pt>
                <c:pt idx="1873">
                  <c:v>0.16359700000000021</c:v>
                </c:pt>
                <c:pt idx="1874">
                  <c:v>0.16369100000000003</c:v>
                </c:pt>
                <c:pt idx="1875">
                  <c:v>0.16379300000000024</c:v>
                </c:pt>
                <c:pt idx="1876">
                  <c:v>0.16389200000000004</c:v>
                </c:pt>
                <c:pt idx="1877">
                  <c:v>0.16398200000000004</c:v>
                </c:pt>
                <c:pt idx="1878">
                  <c:v>0.16407600000000003</c:v>
                </c:pt>
                <c:pt idx="1879">
                  <c:v>0.16417199999999987</c:v>
                </c:pt>
                <c:pt idx="1880">
                  <c:v>0.16426500000000024</c:v>
                </c:pt>
                <c:pt idx="1881">
                  <c:v>0.16436100000000003</c:v>
                </c:pt>
                <c:pt idx="1882">
                  <c:v>0.16445200000000001</c:v>
                </c:pt>
                <c:pt idx="1883">
                  <c:v>0.16454100000000021</c:v>
                </c:pt>
                <c:pt idx="1884">
                  <c:v>0.16463900000000004</c:v>
                </c:pt>
                <c:pt idx="1885">
                  <c:v>0.16472800000000004</c:v>
                </c:pt>
                <c:pt idx="1886">
                  <c:v>0.16481700000000021</c:v>
                </c:pt>
                <c:pt idx="1887">
                  <c:v>0.16490500000000041</c:v>
                </c:pt>
                <c:pt idx="1888">
                  <c:v>0.16499300000000044</c:v>
                </c:pt>
                <c:pt idx="1889">
                  <c:v>0.16508600000000004</c:v>
                </c:pt>
                <c:pt idx="1890">
                  <c:v>0.16517599999999988</c:v>
                </c:pt>
                <c:pt idx="1891">
                  <c:v>0.16526200000000021</c:v>
                </c:pt>
                <c:pt idx="1892">
                  <c:v>0.16534700000000024</c:v>
                </c:pt>
                <c:pt idx="1893">
                  <c:v>0.16543600000000044</c:v>
                </c:pt>
                <c:pt idx="1894">
                  <c:v>0.16552800000000004</c:v>
                </c:pt>
                <c:pt idx="1895">
                  <c:v>0.16561100000000004</c:v>
                </c:pt>
                <c:pt idx="1896">
                  <c:v>0.16569800000000004</c:v>
                </c:pt>
                <c:pt idx="1897">
                  <c:v>0.16578000000000004</c:v>
                </c:pt>
                <c:pt idx="1898">
                  <c:v>0.16586400000000004</c:v>
                </c:pt>
                <c:pt idx="1899">
                  <c:v>0.16595400000000021</c:v>
                </c:pt>
                <c:pt idx="1900">
                  <c:v>0.16603400000000001</c:v>
                </c:pt>
                <c:pt idx="1901">
                  <c:v>0.16611800000000004</c:v>
                </c:pt>
                <c:pt idx="1902">
                  <c:v>0.16620100000000004</c:v>
                </c:pt>
                <c:pt idx="1903">
                  <c:v>0.16628600000000004</c:v>
                </c:pt>
                <c:pt idx="1904">
                  <c:v>0.16636400000000004</c:v>
                </c:pt>
                <c:pt idx="1905">
                  <c:v>0.16645100000000004</c:v>
                </c:pt>
                <c:pt idx="1906">
                  <c:v>0.16652900000000004</c:v>
                </c:pt>
                <c:pt idx="1907">
                  <c:v>0.16660100000000003</c:v>
                </c:pt>
                <c:pt idx="1908">
                  <c:v>0.16669100000000003</c:v>
                </c:pt>
                <c:pt idx="1909">
                  <c:v>0.16676800000000044</c:v>
                </c:pt>
                <c:pt idx="1910">
                  <c:v>0.16684100000000004</c:v>
                </c:pt>
                <c:pt idx="1911">
                  <c:v>0.16692200000000001</c:v>
                </c:pt>
                <c:pt idx="1912">
                  <c:v>0.16700100000000004</c:v>
                </c:pt>
                <c:pt idx="1913">
                  <c:v>0.16708300000000004</c:v>
                </c:pt>
                <c:pt idx="1914">
                  <c:v>0.16716100000000003</c:v>
                </c:pt>
                <c:pt idx="1915">
                  <c:v>0.16723400000000024</c:v>
                </c:pt>
                <c:pt idx="1916">
                  <c:v>0.16731100000000004</c:v>
                </c:pt>
                <c:pt idx="1917">
                  <c:v>0.16738800000000004</c:v>
                </c:pt>
                <c:pt idx="1918">
                  <c:v>0.16745700000000024</c:v>
                </c:pt>
                <c:pt idx="1919">
                  <c:v>0.16754100000000041</c:v>
                </c:pt>
                <c:pt idx="1920">
                  <c:v>0.16761300000000004</c:v>
                </c:pt>
                <c:pt idx="1921">
                  <c:v>0.16768900000000003</c:v>
                </c:pt>
                <c:pt idx="1922">
                  <c:v>0.16776300000000041</c:v>
                </c:pt>
                <c:pt idx="1923">
                  <c:v>0.16782900000000003</c:v>
                </c:pt>
                <c:pt idx="1924">
                  <c:v>0.16790400000000041</c:v>
                </c:pt>
                <c:pt idx="1925">
                  <c:v>0.16797400000000004</c:v>
                </c:pt>
                <c:pt idx="1926">
                  <c:v>0.16804700000000095</c:v>
                </c:pt>
                <c:pt idx="1927">
                  <c:v>0.16811900000000021</c:v>
                </c:pt>
                <c:pt idx="1928">
                  <c:v>0.16819000000000003</c:v>
                </c:pt>
                <c:pt idx="1929">
                  <c:v>0.16826300000000041</c:v>
                </c:pt>
                <c:pt idx="1930">
                  <c:v>0.16833300000000004</c:v>
                </c:pt>
                <c:pt idx="1931">
                  <c:v>0.16840300000000041</c:v>
                </c:pt>
                <c:pt idx="1932">
                  <c:v>0.16846500000000095</c:v>
                </c:pt>
                <c:pt idx="1933">
                  <c:v>0.16853500000000021</c:v>
                </c:pt>
                <c:pt idx="1934">
                  <c:v>0.16861100000000004</c:v>
                </c:pt>
                <c:pt idx="1935">
                  <c:v>0.16867299999999988</c:v>
                </c:pt>
                <c:pt idx="1936">
                  <c:v>0.16874800000000106</c:v>
                </c:pt>
                <c:pt idx="1937">
                  <c:v>0.16881700000000024</c:v>
                </c:pt>
                <c:pt idx="1938">
                  <c:v>0.16888700000000004</c:v>
                </c:pt>
                <c:pt idx="1939">
                  <c:v>0.16895600000000024</c:v>
                </c:pt>
                <c:pt idx="1940">
                  <c:v>0.16902400000000004</c:v>
                </c:pt>
                <c:pt idx="1941">
                  <c:v>0.16909000000000021</c:v>
                </c:pt>
                <c:pt idx="1942">
                  <c:v>0.16917099999999988</c:v>
                </c:pt>
                <c:pt idx="1943">
                  <c:v>0.16922500000000001</c:v>
                </c:pt>
                <c:pt idx="1944">
                  <c:v>0.16928600000000021</c:v>
                </c:pt>
                <c:pt idx="1945">
                  <c:v>0.16935300000000003</c:v>
                </c:pt>
                <c:pt idx="1946">
                  <c:v>0.16941600000000126</c:v>
                </c:pt>
                <c:pt idx="1947">
                  <c:v>0.16947900000000021</c:v>
                </c:pt>
                <c:pt idx="1948">
                  <c:v>0.16952700000000004</c:v>
                </c:pt>
                <c:pt idx="1949">
                  <c:v>0.16957000000000003</c:v>
                </c:pt>
                <c:pt idx="1950">
                  <c:v>0.16962500000000003</c:v>
                </c:pt>
                <c:pt idx="1951">
                  <c:v>0.16969000000000004</c:v>
                </c:pt>
                <c:pt idx="1952">
                  <c:v>0.16975500000000004</c:v>
                </c:pt>
                <c:pt idx="1953">
                  <c:v>0.16982200000000003</c:v>
                </c:pt>
                <c:pt idx="1954">
                  <c:v>0.16988500000000004</c:v>
                </c:pt>
                <c:pt idx="1955">
                  <c:v>0.16995300000000024</c:v>
                </c:pt>
                <c:pt idx="1956">
                  <c:v>0.17001600000000044</c:v>
                </c:pt>
                <c:pt idx="1957">
                  <c:v>0.17006700000000041</c:v>
                </c:pt>
                <c:pt idx="1958">
                  <c:v>0.17013600000000001</c:v>
                </c:pt>
                <c:pt idx="1959">
                  <c:v>0.17019400000000001</c:v>
                </c:pt>
                <c:pt idx="1960">
                  <c:v>0.17024900000000123</c:v>
                </c:pt>
                <c:pt idx="1961">
                  <c:v>0.17031399999999999</c:v>
                </c:pt>
                <c:pt idx="1962">
                  <c:v>0.17038</c:v>
                </c:pt>
                <c:pt idx="1963">
                  <c:v>0.17043100000000044</c:v>
                </c:pt>
                <c:pt idx="1964">
                  <c:v>0.17049400000000103</c:v>
                </c:pt>
                <c:pt idx="1965">
                  <c:v>0.17054800000000103</c:v>
                </c:pt>
                <c:pt idx="1966">
                  <c:v>0.17061200000000001</c:v>
                </c:pt>
                <c:pt idx="1967">
                  <c:v>0.17066000000000001</c:v>
                </c:pt>
                <c:pt idx="1968">
                  <c:v>0.17071700000000103</c:v>
                </c:pt>
                <c:pt idx="1969">
                  <c:v>0.17077700000000001</c:v>
                </c:pt>
                <c:pt idx="1970">
                  <c:v>0.17083300000000001</c:v>
                </c:pt>
                <c:pt idx="1971">
                  <c:v>0.17089599999999999</c:v>
                </c:pt>
                <c:pt idx="1972">
                  <c:v>0.17093900000000103</c:v>
                </c:pt>
                <c:pt idx="1973">
                  <c:v>0.17098200000000024</c:v>
                </c:pt>
                <c:pt idx="1974">
                  <c:v>0.17103099999999999</c:v>
                </c:pt>
                <c:pt idx="1975">
                  <c:v>0.17107800000000001</c:v>
                </c:pt>
                <c:pt idx="1976">
                  <c:v>0.17113</c:v>
                </c:pt>
                <c:pt idx="1977">
                  <c:v>0.17117299999999988</c:v>
                </c:pt>
                <c:pt idx="1978">
                  <c:v>0.17123099999999999</c:v>
                </c:pt>
                <c:pt idx="1979">
                  <c:v>0.17125899999999999</c:v>
                </c:pt>
                <c:pt idx="1980">
                  <c:v>0.17131199999999999</c:v>
                </c:pt>
                <c:pt idx="1981">
                  <c:v>0.17136199999999999</c:v>
                </c:pt>
                <c:pt idx="1982">
                  <c:v>0.17140700000000092</c:v>
                </c:pt>
                <c:pt idx="1983">
                  <c:v>0.17145099999999999</c:v>
                </c:pt>
                <c:pt idx="1984">
                  <c:v>0.17149900000000123</c:v>
                </c:pt>
                <c:pt idx="1985">
                  <c:v>0.17154800000000103</c:v>
                </c:pt>
                <c:pt idx="1986">
                  <c:v>0.17158799999999999</c:v>
                </c:pt>
                <c:pt idx="1987">
                  <c:v>0.17164199999999999</c:v>
                </c:pt>
                <c:pt idx="1988">
                  <c:v>0.171678</c:v>
                </c:pt>
                <c:pt idx="1989">
                  <c:v>0.17173099999999999</c:v>
                </c:pt>
                <c:pt idx="1990">
                  <c:v>0.17177400000000001</c:v>
                </c:pt>
                <c:pt idx="1991">
                  <c:v>0.17181500000000041</c:v>
                </c:pt>
                <c:pt idx="1992">
                  <c:v>0.17186199999999999</c:v>
                </c:pt>
                <c:pt idx="1993">
                  <c:v>0.17190700000000098</c:v>
                </c:pt>
                <c:pt idx="1994">
                  <c:v>0.17194600000000129</c:v>
                </c:pt>
                <c:pt idx="1995">
                  <c:v>0.17199000000000095</c:v>
                </c:pt>
                <c:pt idx="1996">
                  <c:v>0.17203499999999999</c:v>
                </c:pt>
                <c:pt idx="1997">
                  <c:v>0.17208699999999999</c:v>
                </c:pt>
                <c:pt idx="1998">
                  <c:v>0.17212</c:v>
                </c:pt>
                <c:pt idx="1999">
                  <c:v>0.17216100000000001</c:v>
                </c:pt>
                <c:pt idx="2000">
                  <c:v>0.17220199999999999</c:v>
                </c:pt>
                <c:pt idx="2001">
                  <c:v>0.17224200000000103</c:v>
                </c:pt>
                <c:pt idx="2002">
                  <c:v>0.17228099999999999</c:v>
                </c:pt>
                <c:pt idx="2003">
                  <c:v>0.172322</c:v>
                </c:pt>
                <c:pt idx="2004">
                  <c:v>0.17236699999999999</c:v>
                </c:pt>
                <c:pt idx="2005">
                  <c:v>0.17240000000000041</c:v>
                </c:pt>
                <c:pt idx="2006">
                  <c:v>0.17244300000000123</c:v>
                </c:pt>
                <c:pt idx="2007">
                  <c:v>0.17248200000000041</c:v>
                </c:pt>
                <c:pt idx="2008">
                  <c:v>0.17251900000000103</c:v>
                </c:pt>
                <c:pt idx="2009">
                  <c:v>0.17256099999999999</c:v>
                </c:pt>
                <c:pt idx="2010">
                  <c:v>0.17258999999999999</c:v>
                </c:pt>
                <c:pt idx="2011">
                  <c:v>0.17263400000000001</c:v>
                </c:pt>
                <c:pt idx="2012">
                  <c:v>0.17266699999999999</c:v>
                </c:pt>
                <c:pt idx="2013">
                  <c:v>0.17270300000000041</c:v>
                </c:pt>
                <c:pt idx="2014">
                  <c:v>0.17273600000000044</c:v>
                </c:pt>
                <c:pt idx="2015">
                  <c:v>0.17277200000000001</c:v>
                </c:pt>
                <c:pt idx="2016">
                  <c:v>0.17280999999999999</c:v>
                </c:pt>
                <c:pt idx="2017">
                  <c:v>0.17284400000000041</c:v>
                </c:pt>
                <c:pt idx="2018">
                  <c:v>0.172876</c:v>
                </c:pt>
                <c:pt idx="2019">
                  <c:v>0.17291200000000118</c:v>
                </c:pt>
                <c:pt idx="2020">
                  <c:v>0.17294900000000143</c:v>
                </c:pt>
                <c:pt idx="2021">
                  <c:v>0.17298100000000041</c:v>
                </c:pt>
                <c:pt idx="2022">
                  <c:v>0.17301500000000092</c:v>
                </c:pt>
                <c:pt idx="2023">
                  <c:v>0.17304900000000104</c:v>
                </c:pt>
                <c:pt idx="2024">
                  <c:v>0.17307800000000001</c:v>
                </c:pt>
                <c:pt idx="2025">
                  <c:v>0.17311099999999999</c:v>
                </c:pt>
                <c:pt idx="2026">
                  <c:v>0.17314499999999999</c:v>
                </c:pt>
                <c:pt idx="2027">
                  <c:v>0.173176</c:v>
                </c:pt>
                <c:pt idx="2028">
                  <c:v>0.17320700000000044</c:v>
                </c:pt>
                <c:pt idx="2029">
                  <c:v>0.17324200000000103</c:v>
                </c:pt>
                <c:pt idx="2030">
                  <c:v>0.17327100000000001</c:v>
                </c:pt>
                <c:pt idx="2031">
                  <c:v>0.17330200000000001</c:v>
                </c:pt>
                <c:pt idx="2032">
                  <c:v>0.17333399999999999</c:v>
                </c:pt>
                <c:pt idx="2033">
                  <c:v>0.17336599999999999</c:v>
                </c:pt>
                <c:pt idx="2034">
                  <c:v>0.17339800000000041</c:v>
                </c:pt>
                <c:pt idx="2035">
                  <c:v>0.17342399999999999</c:v>
                </c:pt>
                <c:pt idx="2036">
                  <c:v>0.17345700000000044</c:v>
                </c:pt>
                <c:pt idx="2037">
                  <c:v>0.17349000000000103</c:v>
                </c:pt>
                <c:pt idx="2038">
                  <c:v>0.17352799999999999</c:v>
                </c:pt>
                <c:pt idx="2039">
                  <c:v>0.17355599999999999</c:v>
                </c:pt>
                <c:pt idx="2040">
                  <c:v>0.17358599999999999</c:v>
                </c:pt>
                <c:pt idx="2041">
                  <c:v>0.17361099999999999</c:v>
                </c:pt>
                <c:pt idx="2042">
                  <c:v>0.17363799999999999</c:v>
                </c:pt>
                <c:pt idx="2043">
                  <c:v>0.17364399999999999</c:v>
                </c:pt>
                <c:pt idx="2044">
                  <c:v>0.17368400000000001</c:v>
                </c:pt>
                <c:pt idx="2045">
                  <c:v>0.17372099999999999</c:v>
                </c:pt>
                <c:pt idx="2046">
                  <c:v>0.17375900000000041</c:v>
                </c:pt>
                <c:pt idx="2047">
                  <c:v>0.17378900000000044</c:v>
                </c:pt>
                <c:pt idx="2048">
                  <c:v>0.17383000000000001</c:v>
                </c:pt>
                <c:pt idx="2049">
                  <c:v>0.17385800000000001</c:v>
                </c:pt>
                <c:pt idx="2050">
                  <c:v>0.17387</c:v>
                </c:pt>
                <c:pt idx="2051">
                  <c:v>0.17390800000000103</c:v>
                </c:pt>
                <c:pt idx="2052">
                  <c:v>0.17394800000000143</c:v>
                </c:pt>
                <c:pt idx="2053">
                  <c:v>0.17396300000000103</c:v>
                </c:pt>
                <c:pt idx="2054">
                  <c:v>0.17399500000000123</c:v>
                </c:pt>
                <c:pt idx="2055">
                  <c:v>0.17405100000000001</c:v>
                </c:pt>
                <c:pt idx="2056">
                  <c:v>0.17404400000000098</c:v>
                </c:pt>
                <c:pt idx="2057">
                  <c:v>0.17407500000000001</c:v>
                </c:pt>
                <c:pt idx="2058">
                  <c:v>0.17410400000000001</c:v>
                </c:pt>
                <c:pt idx="2059">
                  <c:v>0.17413200000000001</c:v>
                </c:pt>
                <c:pt idx="2060">
                  <c:v>0.17416499999999999</c:v>
                </c:pt>
                <c:pt idx="2061">
                  <c:v>0.17418900000000001</c:v>
                </c:pt>
                <c:pt idx="2062">
                  <c:v>0.17423100000000041</c:v>
                </c:pt>
                <c:pt idx="2063">
                  <c:v>0.17425399999999999</c:v>
                </c:pt>
                <c:pt idx="2064">
                  <c:v>0.17427799999999999</c:v>
                </c:pt>
                <c:pt idx="2065">
                  <c:v>0.17430799999999999</c:v>
                </c:pt>
                <c:pt idx="2066">
                  <c:v>0.17434200000000041</c:v>
                </c:pt>
                <c:pt idx="2067">
                  <c:v>0.17436399999999999</c:v>
                </c:pt>
                <c:pt idx="2068">
                  <c:v>0.17439099999999999</c:v>
                </c:pt>
                <c:pt idx="2069">
                  <c:v>0.17442700000000044</c:v>
                </c:pt>
                <c:pt idx="2070">
                  <c:v>0.17445300000000041</c:v>
                </c:pt>
                <c:pt idx="2071">
                  <c:v>0.17448300000000044</c:v>
                </c:pt>
                <c:pt idx="2072">
                  <c:v>0.17451000000000041</c:v>
                </c:pt>
                <c:pt idx="2073">
                  <c:v>0.17453500000000041</c:v>
                </c:pt>
                <c:pt idx="2074">
                  <c:v>0.17456700000000044</c:v>
                </c:pt>
                <c:pt idx="2075">
                  <c:v>0.17459500000000044</c:v>
                </c:pt>
                <c:pt idx="2076">
                  <c:v>0.17462800000000001</c:v>
                </c:pt>
                <c:pt idx="2077">
                  <c:v>0.17465800000000001</c:v>
                </c:pt>
                <c:pt idx="2078">
                  <c:v>0.17468400000000001</c:v>
                </c:pt>
                <c:pt idx="2079">
                  <c:v>0.17471400000000104</c:v>
                </c:pt>
                <c:pt idx="2080">
                  <c:v>0.17474500000000123</c:v>
                </c:pt>
                <c:pt idx="2081">
                  <c:v>0.17477100000000001</c:v>
                </c:pt>
                <c:pt idx="2082">
                  <c:v>0.17480000000000001</c:v>
                </c:pt>
                <c:pt idx="2083">
                  <c:v>0.17483000000000001</c:v>
                </c:pt>
                <c:pt idx="2084">
                  <c:v>0.17485700000000001</c:v>
                </c:pt>
                <c:pt idx="2085">
                  <c:v>0.17488899999999999</c:v>
                </c:pt>
                <c:pt idx="2086">
                  <c:v>0.17491800000000143</c:v>
                </c:pt>
                <c:pt idx="2087">
                  <c:v>0.17494700000000143</c:v>
                </c:pt>
                <c:pt idx="2088">
                  <c:v>0.17498000000000041</c:v>
                </c:pt>
                <c:pt idx="2089">
                  <c:v>0.17501200000000044</c:v>
                </c:pt>
                <c:pt idx="2090">
                  <c:v>0.17504600000000103</c:v>
                </c:pt>
                <c:pt idx="2091">
                  <c:v>0.17507700000000001</c:v>
                </c:pt>
                <c:pt idx="2092">
                  <c:v>0.17510500000000001</c:v>
                </c:pt>
                <c:pt idx="2093">
                  <c:v>0.17513799999999999</c:v>
                </c:pt>
                <c:pt idx="2094">
                  <c:v>0.17516399999999999</c:v>
                </c:pt>
                <c:pt idx="2095">
                  <c:v>0.17519599999999999</c:v>
                </c:pt>
                <c:pt idx="2096">
                  <c:v>0.17523000000000041</c:v>
                </c:pt>
                <c:pt idx="2097">
                  <c:v>0.17525600000000024</c:v>
                </c:pt>
                <c:pt idx="2098">
                  <c:v>0.17529600000000103</c:v>
                </c:pt>
                <c:pt idx="2099">
                  <c:v>0.17532800000000001</c:v>
                </c:pt>
                <c:pt idx="2100">
                  <c:v>0.17536099999999999</c:v>
                </c:pt>
                <c:pt idx="2101">
                  <c:v>0.17539500000000041</c:v>
                </c:pt>
                <c:pt idx="2102">
                  <c:v>0.17542500000000041</c:v>
                </c:pt>
                <c:pt idx="2103">
                  <c:v>0.17545800000000092</c:v>
                </c:pt>
                <c:pt idx="2104">
                  <c:v>0.17549500000000123</c:v>
                </c:pt>
                <c:pt idx="2105">
                  <c:v>0.17552699999999999</c:v>
                </c:pt>
                <c:pt idx="2106">
                  <c:v>0.17556800000000092</c:v>
                </c:pt>
                <c:pt idx="2107">
                  <c:v>0.17560000000000001</c:v>
                </c:pt>
                <c:pt idx="2108">
                  <c:v>0.17563300000000001</c:v>
                </c:pt>
                <c:pt idx="2109">
                  <c:v>0.17566999999999999</c:v>
                </c:pt>
                <c:pt idx="2110">
                  <c:v>0.17570400000000044</c:v>
                </c:pt>
                <c:pt idx="2111">
                  <c:v>0.17574200000000104</c:v>
                </c:pt>
                <c:pt idx="2112">
                  <c:v>0.17577599999999999</c:v>
                </c:pt>
                <c:pt idx="2113">
                  <c:v>0.17581600000000044</c:v>
                </c:pt>
                <c:pt idx="2114">
                  <c:v>0.17585200000000001</c:v>
                </c:pt>
                <c:pt idx="2115">
                  <c:v>0.17588400000000001</c:v>
                </c:pt>
                <c:pt idx="2116">
                  <c:v>0.17592000000000024</c:v>
                </c:pt>
                <c:pt idx="2117">
                  <c:v>0.17596700000000123</c:v>
                </c:pt>
                <c:pt idx="2118">
                  <c:v>0.17600600000000041</c:v>
                </c:pt>
                <c:pt idx="2119">
                  <c:v>0.17604900000000123</c:v>
                </c:pt>
                <c:pt idx="2120">
                  <c:v>0.17608199999999999</c:v>
                </c:pt>
                <c:pt idx="2121">
                  <c:v>0.17611900000000041</c:v>
                </c:pt>
                <c:pt idx="2122">
                  <c:v>0.17616299999999999</c:v>
                </c:pt>
                <c:pt idx="2123">
                  <c:v>0.17620400000000044</c:v>
                </c:pt>
                <c:pt idx="2124">
                  <c:v>0.17624300000000123</c:v>
                </c:pt>
                <c:pt idx="2125">
                  <c:v>0.17629300000000103</c:v>
                </c:pt>
                <c:pt idx="2126">
                  <c:v>0.17633399999999999</c:v>
                </c:pt>
                <c:pt idx="2127">
                  <c:v>0.17634600000000092</c:v>
                </c:pt>
                <c:pt idx="2128">
                  <c:v>0.17641600000000143</c:v>
                </c:pt>
                <c:pt idx="2129">
                  <c:v>0.17646100000000103</c:v>
                </c:pt>
                <c:pt idx="2130">
                  <c:v>0.17650500000000041</c:v>
                </c:pt>
                <c:pt idx="2131">
                  <c:v>0.17655299999999999</c:v>
                </c:pt>
                <c:pt idx="2132">
                  <c:v>0.17658799999999999</c:v>
                </c:pt>
                <c:pt idx="2133">
                  <c:v>0.17664400000000041</c:v>
                </c:pt>
                <c:pt idx="2134">
                  <c:v>0.17669699999999999</c:v>
                </c:pt>
                <c:pt idx="2135">
                  <c:v>0.17673200000000044</c:v>
                </c:pt>
                <c:pt idx="2136">
                  <c:v>0.17678900000000092</c:v>
                </c:pt>
                <c:pt idx="2137">
                  <c:v>0.17683199999999999</c:v>
                </c:pt>
                <c:pt idx="2138">
                  <c:v>0.17688899999999999</c:v>
                </c:pt>
                <c:pt idx="2139">
                  <c:v>0.17693700000000123</c:v>
                </c:pt>
                <c:pt idx="2140">
                  <c:v>0.17698700000000103</c:v>
                </c:pt>
                <c:pt idx="2141">
                  <c:v>0.17703400000000041</c:v>
                </c:pt>
                <c:pt idx="2142">
                  <c:v>0.17708199999999999</c:v>
                </c:pt>
                <c:pt idx="2143">
                  <c:v>0.17713100000000001</c:v>
                </c:pt>
                <c:pt idx="2144">
                  <c:v>0.17718</c:v>
                </c:pt>
                <c:pt idx="2145">
                  <c:v>0.17723400000000092</c:v>
                </c:pt>
                <c:pt idx="2146">
                  <c:v>0.17728600000000044</c:v>
                </c:pt>
                <c:pt idx="2147">
                  <c:v>0.17733599999999999</c:v>
                </c:pt>
                <c:pt idx="2148">
                  <c:v>0.17738699999999999</c:v>
                </c:pt>
                <c:pt idx="2149">
                  <c:v>0.17743500000000104</c:v>
                </c:pt>
                <c:pt idx="2150">
                  <c:v>0.17748900000000103</c:v>
                </c:pt>
                <c:pt idx="2151">
                  <c:v>0.17754600000000104</c:v>
                </c:pt>
                <c:pt idx="2152">
                  <c:v>0.17759400000000092</c:v>
                </c:pt>
                <c:pt idx="2153">
                  <c:v>0.17764800000000044</c:v>
                </c:pt>
                <c:pt idx="2154">
                  <c:v>0.17770400000000044</c:v>
                </c:pt>
                <c:pt idx="2155">
                  <c:v>0.17775500000000041</c:v>
                </c:pt>
                <c:pt idx="2156">
                  <c:v>0.17780799999999999</c:v>
                </c:pt>
                <c:pt idx="2157">
                  <c:v>0.177872</c:v>
                </c:pt>
                <c:pt idx="2158">
                  <c:v>0.17791500000000143</c:v>
                </c:pt>
                <c:pt idx="2159">
                  <c:v>0.17797499999999999</c:v>
                </c:pt>
                <c:pt idx="2160">
                  <c:v>0.17802100000000001</c:v>
                </c:pt>
                <c:pt idx="2161">
                  <c:v>0.17804600000000109</c:v>
                </c:pt>
                <c:pt idx="2162">
                  <c:v>0.178124</c:v>
                </c:pt>
                <c:pt idx="2163">
                  <c:v>0.17819800000000041</c:v>
                </c:pt>
                <c:pt idx="2164">
                  <c:v>0.17824800000000143</c:v>
                </c:pt>
                <c:pt idx="2165">
                  <c:v>0.17830799999999999</c:v>
                </c:pt>
                <c:pt idx="2166">
                  <c:v>0.17835200000000001</c:v>
                </c:pt>
                <c:pt idx="2167">
                  <c:v>0.17841600000000143</c:v>
                </c:pt>
                <c:pt idx="2168">
                  <c:v>0.17859500000000092</c:v>
                </c:pt>
                <c:pt idx="2169">
                  <c:v>0.17854700000000123</c:v>
                </c:pt>
                <c:pt idx="2170">
                  <c:v>0.17858599999999999</c:v>
                </c:pt>
                <c:pt idx="2171">
                  <c:v>0.17864700000000044</c:v>
                </c:pt>
                <c:pt idx="2172">
                  <c:v>0.17869499999999999</c:v>
                </c:pt>
                <c:pt idx="2173">
                  <c:v>0.17876400000000103</c:v>
                </c:pt>
                <c:pt idx="2174">
                  <c:v>0.17881600000000092</c:v>
                </c:pt>
                <c:pt idx="2175">
                  <c:v>0.178871</c:v>
                </c:pt>
                <c:pt idx="2176">
                  <c:v>0.17893000000000103</c:v>
                </c:pt>
                <c:pt idx="2177">
                  <c:v>0.17899900000000143</c:v>
                </c:pt>
                <c:pt idx="2178">
                  <c:v>0.17904300000000103</c:v>
                </c:pt>
                <c:pt idx="2179">
                  <c:v>0.17911600000000041</c:v>
                </c:pt>
                <c:pt idx="2180">
                  <c:v>0.17917</c:v>
                </c:pt>
                <c:pt idx="2181">
                  <c:v>0.17923600000000103</c:v>
                </c:pt>
                <c:pt idx="2182">
                  <c:v>0.17930199999999999</c:v>
                </c:pt>
                <c:pt idx="2183">
                  <c:v>0.17935999999999999</c:v>
                </c:pt>
                <c:pt idx="2184">
                  <c:v>0.17942300000000044</c:v>
                </c:pt>
                <c:pt idx="2185">
                  <c:v>0.17948900000000106</c:v>
                </c:pt>
                <c:pt idx="2186">
                  <c:v>0.17954700000000123</c:v>
                </c:pt>
                <c:pt idx="2187">
                  <c:v>0.17961500000000041</c:v>
                </c:pt>
                <c:pt idx="2188">
                  <c:v>0.179675</c:v>
                </c:pt>
                <c:pt idx="2189">
                  <c:v>0.17975000000000024</c:v>
                </c:pt>
                <c:pt idx="2190">
                  <c:v>0.17981100000000041</c:v>
                </c:pt>
                <c:pt idx="2191">
                  <c:v>0.17987800000000001</c:v>
                </c:pt>
                <c:pt idx="2192">
                  <c:v>0.17994800000000158</c:v>
                </c:pt>
                <c:pt idx="2193">
                  <c:v>0.18002000000000001</c:v>
                </c:pt>
                <c:pt idx="2194">
                  <c:v>0.18008099999999999</c:v>
                </c:pt>
                <c:pt idx="2195">
                  <c:v>0.18015700000000001</c:v>
                </c:pt>
                <c:pt idx="2196">
                  <c:v>0.18022600000000041</c:v>
                </c:pt>
                <c:pt idx="2197">
                  <c:v>0.18030199999999999</c:v>
                </c:pt>
                <c:pt idx="2198">
                  <c:v>0.18034500000000103</c:v>
                </c:pt>
                <c:pt idx="2199">
                  <c:v>0.18043700000000118</c:v>
                </c:pt>
                <c:pt idx="2200">
                  <c:v>0.18051100000000103</c:v>
                </c:pt>
                <c:pt idx="2201">
                  <c:v>0.18058500000000041</c:v>
                </c:pt>
                <c:pt idx="2202">
                  <c:v>0.18067</c:v>
                </c:pt>
                <c:pt idx="2203">
                  <c:v>0.18074700000000143</c:v>
                </c:pt>
                <c:pt idx="2204">
                  <c:v>0.18082400000000001</c:v>
                </c:pt>
                <c:pt idx="2205">
                  <c:v>0.18089300000000041</c:v>
                </c:pt>
                <c:pt idx="2206">
                  <c:v>0.18097099999999999</c:v>
                </c:pt>
                <c:pt idx="2207">
                  <c:v>0.18105800000000041</c:v>
                </c:pt>
                <c:pt idx="2208">
                  <c:v>0.18112900000000001</c:v>
                </c:pt>
                <c:pt idx="2209">
                  <c:v>0.18122300000000041</c:v>
                </c:pt>
                <c:pt idx="2210">
                  <c:v>0.18128000000000041</c:v>
                </c:pt>
                <c:pt idx="2211">
                  <c:v>0.18137300000000001</c:v>
                </c:pt>
                <c:pt idx="2212">
                  <c:v>0.18146300000000123</c:v>
                </c:pt>
                <c:pt idx="2213">
                  <c:v>0.18153900000000103</c:v>
                </c:pt>
                <c:pt idx="2214">
                  <c:v>0.18163199999999999</c:v>
                </c:pt>
                <c:pt idx="2215">
                  <c:v>0.18171300000000123</c:v>
                </c:pt>
                <c:pt idx="2216">
                  <c:v>0.18180700000000041</c:v>
                </c:pt>
                <c:pt idx="2217">
                  <c:v>0.18188799999999999</c:v>
                </c:pt>
                <c:pt idx="2218">
                  <c:v>0.18199000000000123</c:v>
                </c:pt>
                <c:pt idx="2219">
                  <c:v>0.18208299999999999</c:v>
                </c:pt>
                <c:pt idx="2220">
                  <c:v>0.18215700000000001</c:v>
                </c:pt>
                <c:pt idx="2221">
                  <c:v>0.18227499999999999</c:v>
                </c:pt>
                <c:pt idx="2222">
                  <c:v>0.18235599999999999</c:v>
                </c:pt>
                <c:pt idx="2223">
                  <c:v>0.18245100000000092</c:v>
                </c:pt>
                <c:pt idx="2224">
                  <c:v>0.18253700000000103</c:v>
                </c:pt>
                <c:pt idx="2225">
                  <c:v>0.18264300000000044</c:v>
                </c:pt>
                <c:pt idx="2226">
                  <c:v>0.18274500000000143</c:v>
                </c:pt>
                <c:pt idx="2227">
                  <c:v>0.18285299999999999</c:v>
                </c:pt>
                <c:pt idx="2228">
                  <c:v>0.18294400000000158</c:v>
                </c:pt>
                <c:pt idx="2229">
                  <c:v>0.18303800000000103</c:v>
                </c:pt>
                <c:pt idx="2230">
                  <c:v>0.18319800000000044</c:v>
                </c:pt>
                <c:pt idx="2231">
                  <c:v>0.18323400000000103</c:v>
                </c:pt>
                <c:pt idx="2232">
                  <c:v>0.18334500000000103</c:v>
                </c:pt>
                <c:pt idx="2233">
                  <c:v>0.18345500000000103</c:v>
                </c:pt>
                <c:pt idx="2234">
                  <c:v>0.18356200000000092</c:v>
                </c:pt>
                <c:pt idx="2235">
                  <c:v>0.18365799999999999</c:v>
                </c:pt>
                <c:pt idx="2236">
                  <c:v>0.18376800000000118</c:v>
                </c:pt>
                <c:pt idx="2237">
                  <c:v>0.18388499999999999</c:v>
                </c:pt>
                <c:pt idx="2238">
                  <c:v>0.18397900000000092</c:v>
                </c:pt>
                <c:pt idx="2239">
                  <c:v>0.18406600000000103</c:v>
                </c:pt>
                <c:pt idx="2240">
                  <c:v>0.18419500000000041</c:v>
                </c:pt>
                <c:pt idx="2241">
                  <c:v>0.18427499999999999</c:v>
                </c:pt>
                <c:pt idx="2242">
                  <c:v>0.18440000000000104</c:v>
                </c:pt>
                <c:pt idx="2243">
                  <c:v>0.18451300000000123</c:v>
                </c:pt>
                <c:pt idx="2244">
                  <c:v>0.18459800000000123</c:v>
                </c:pt>
                <c:pt idx="2245">
                  <c:v>0.18470500000000104</c:v>
                </c:pt>
                <c:pt idx="2246">
                  <c:v>0.18481000000000092</c:v>
                </c:pt>
                <c:pt idx="2247">
                  <c:v>0.18492900000000112</c:v>
                </c:pt>
                <c:pt idx="2248">
                  <c:v>0.18503900000000104</c:v>
                </c:pt>
                <c:pt idx="2249">
                  <c:v>0.18515000000000001</c:v>
                </c:pt>
                <c:pt idx="2250">
                  <c:v>0.18526700000000124</c:v>
                </c:pt>
                <c:pt idx="2251">
                  <c:v>0.18534700000000123</c:v>
                </c:pt>
                <c:pt idx="2252">
                  <c:v>0.18545700000000123</c:v>
                </c:pt>
                <c:pt idx="2253">
                  <c:v>0.18559000000000103</c:v>
                </c:pt>
                <c:pt idx="2254">
                  <c:v>0.18570000000000092</c:v>
                </c:pt>
                <c:pt idx="2255">
                  <c:v>0.18581400000000103</c:v>
                </c:pt>
                <c:pt idx="2256">
                  <c:v>0.18591800000000175</c:v>
                </c:pt>
                <c:pt idx="2257">
                  <c:v>0.18602500000000041</c:v>
                </c:pt>
                <c:pt idx="2258">
                  <c:v>0.18686600000000098</c:v>
                </c:pt>
                <c:pt idx="2259">
                  <c:v>0.18619900000000092</c:v>
                </c:pt>
                <c:pt idx="2260">
                  <c:v>0.18635199999999999</c:v>
                </c:pt>
                <c:pt idx="2261">
                  <c:v>0.18645100000000103</c:v>
                </c:pt>
                <c:pt idx="2262">
                  <c:v>0.18656400000000103</c:v>
                </c:pt>
                <c:pt idx="2263">
                  <c:v>0.18667700000000001</c:v>
                </c:pt>
                <c:pt idx="2264">
                  <c:v>0.18679800000000144</c:v>
                </c:pt>
                <c:pt idx="2265">
                  <c:v>0.18690700000000143</c:v>
                </c:pt>
                <c:pt idx="2266">
                  <c:v>0.18702400000000041</c:v>
                </c:pt>
                <c:pt idx="2267">
                  <c:v>0.18715000000000001</c:v>
                </c:pt>
                <c:pt idx="2268">
                  <c:v>0.18724000000000143</c:v>
                </c:pt>
                <c:pt idx="2269">
                  <c:v>0.18738400000000024</c:v>
                </c:pt>
                <c:pt idx="2270">
                  <c:v>0.18747100000000044</c:v>
                </c:pt>
                <c:pt idx="2271">
                  <c:v>0.18762100000000001</c:v>
                </c:pt>
                <c:pt idx="2272">
                  <c:v>0.18774100000000143</c:v>
                </c:pt>
                <c:pt idx="2273">
                  <c:v>0.18785199999999999</c:v>
                </c:pt>
                <c:pt idx="2274">
                  <c:v>0.18797000000000041</c:v>
                </c:pt>
                <c:pt idx="2275">
                  <c:v>0.18808100000000041</c:v>
                </c:pt>
                <c:pt idx="2276">
                  <c:v>0.18820000000000103</c:v>
                </c:pt>
                <c:pt idx="2277">
                  <c:v>0.18832000000000004</c:v>
                </c:pt>
                <c:pt idx="2278">
                  <c:v>0.18843700000000146</c:v>
                </c:pt>
                <c:pt idx="2279">
                  <c:v>0.18856100000000103</c:v>
                </c:pt>
                <c:pt idx="2280">
                  <c:v>0.18869100000000041</c:v>
                </c:pt>
                <c:pt idx="2281">
                  <c:v>0.18880800000000092</c:v>
                </c:pt>
                <c:pt idx="2282">
                  <c:v>0.18892500000000106</c:v>
                </c:pt>
                <c:pt idx="2283">
                  <c:v>0.18905300000000044</c:v>
                </c:pt>
                <c:pt idx="2284">
                  <c:v>0.18917100000000001</c:v>
                </c:pt>
                <c:pt idx="2285">
                  <c:v>0.18930900000000103</c:v>
                </c:pt>
                <c:pt idx="2286">
                  <c:v>0.18943600000000146</c:v>
                </c:pt>
                <c:pt idx="2287">
                  <c:v>0.18955600000000092</c:v>
                </c:pt>
                <c:pt idx="2288">
                  <c:v>0.18968199999999999</c:v>
                </c:pt>
                <c:pt idx="2289">
                  <c:v>0.18981100000000103</c:v>
                </c:pt>
                <c:pt idx="2290">
                  <c:v>0.18994200000000175</c:v>
                </c:pt>
                <c:pt idx="2291">
                  <c:v>0.19007000000000002</c:v>
                </c:pt>
                <c:pt idx="2292">
                  <c:v>0.19020400000000004</c:v>
                </c:pt>
                <c:pt idx="2293">
                  <c:v>0.19034000000000004</c:v>
                </c:pt>
                <c:pt idx="2294">
                  <c:v>0.19044600000000098</c:v>
                </c:pt>
                <c:pt idx="2295">
                  <c:v>0.19060099999999988</c:v>
                </c:pt>
                <c:pt idx="2296">
                  <c:v>0.19071300000000024</c:v>
                </c:pt>
                <c:pt idx="2297">
                  <c:v>0.19085000000000002</c:v>
                </c:pt>
                <c:pt idx="2298">
                  <c:v>0.19101100000000001</c:v>
                </c:pt>
                <c:pt idx="2299">
                  <c:v>0.19114600000000004</c:v>
                </c:pt>
                <c:pt idx="2300">
                  <c:v>0.19125100000000003</c:v>
                </c:pt>
                <c:pt idx="2301">
                  <c:v>0.19131700000000001</c:v>
                </c:pt>
                <c:pt idx="2302">
                  <c:v>0.19157900000000003</c:v>
                </c:pt>
                <c:pt idx="2303">
                  <c:v>0.19170200000000004</c:v>
                </c:pt>
                <c:pt idx="2304">
                  <c:v>0.19184600000000004</c:v>
                </c:pt>
                <c:pt idx="2305">
                  <c:v>0.19196200000000024</c:v>
                </c:pt>
                <c:pt idx="2306">
                  <c:v>0.19212799999999997</c:v>
                </c:pt>
                <c:pt idx="2307">
                  <c:v>0.19226800000000024</c:v>
                </c:pt>
                <c:pt idx="2308">
                  <c:v>0.19240900000000041</c:v>
                </c:pt>
                <c:pt idx="2309">
                  <c:v>0.19255200000000003</c:v>
                </c:pt>
                <c:pt idx="2310">
                  <c:v>0.19270200000000004</c:v>
                </c:pt>
                <c:pt idx="2311">
                  <c:v>0.19281500000000001</c:v>
                </c:pt>
                <c:pt idx="2312">
                  <c:v>0.19296500000000041</c:v>
                </c:pt>
                <c:pt idx="2313">
                  <c:v>0.19311200000000003</c:v>
                </c:pt>
                <c:pt idx="2314">
                  <c:v>0.19327800000000003</c:v>
                </c:pt>
                <c:pt idx="2315">
                  <c:v>0.19344000000000044</c:v>
                </c:pt>
                <c:pt idx="2316">
                  <c:v>0.19355500000000003</c:v>
                </c:pt>
                <c:pt idx="2317">
                  <c:v>0.19370900000000021</c:v>
                </c:pt>
                <c:pt idx="2318">
                  <c:v>0.19389200000000004</c:v>
                </c:pt>
                <c:pt idx="2319">
                  <c:v>0.19404800000000041</c:v>
                </c:pt>
                <c:pt idx="2320">
                  <c:v>0.19418700000000003</c:v>
                </c:pt>
                <c:pt idx="2321">
                  <c:v>0.19431400000000001</c:v>
                </c:pt>
                <c:pt idx="2322">
                  <c:v>0.19448900000000041</c:v>
                </c:pt>
                <c:pt idx="2323">
                  <c:v>0.19465499999999997</c:v>
                </c:pt>
                <c:pt idx="2324">
                  <c:v>0.19478400000000004</c:v>
                </c:pt>
                <c:pt idx="2325">
                  <c:v>0.19495700000000021</c:v>
                </c:pt>
                <c:pt idx="2326">
                  <c:v>0.19511500000000004</c:v>
                </c:pt>
                <c:pt idx="2327">
                  <c:v>0.19527200000000003</c:v>
                </c:pt>
                <c:pt idx="2328">
                  <c:v>0.19539800000000004</c:v>
                </c:pt>
                <c:pt idx="2329">
                  <c:v>0.19555900000000004</c:v>
                </c:pt>
                <c:pt idx="2330">
                  <c:v>0.19571500000000044</c:v>
                </c:pt>
                <c:pt idx="2331">
                  <c:v>0.19589900000000021</c:v>
                </c:pt>
                <c:pt idx="2332">
                  <c:v>0.19605000000000003</c:v>
                </c:pt>
                <c:pt idx="2333">
                  <c:v>0.19622500000000004</c:v>
                </c:pt>
                <c:pt idx="2334">
                  <c:v>0.19636000000000003</c:v>
                </c:pt>
                <c:pt idx="2335">
                  <c:v>0.19654700000000044</c:v>
                </c:pt>
                <c:pt idx="2336">
                  <c:v>0.19666500000000003</c:v>
                </c:pt>
                <c:pt idx="2337">
                  <c:v>0.19687199999999988</c:v>
                </c:pt>
                <c:pt idx="2338">
                  <c:v>0.19702300000000003</c:v>
                </c:pt>
                <c:pt idx="2339">
                  <c:v>0.19715700000000003</c:v>
                </c:pt>
                <c:pt idx="2340">
                  <c:v>0.19734600000000024</c:v>
                </c:pt>
                <c:pt idx="2341">
                  <c:v>0.19750700000000004</c:v>
                </c:pt>
                <c:pt idx="2342">
                  <c:v>0.19764600000000004</c:v>
                </c:pt>
                <c:pt idx="2343">
                  <c:v>0.19781800000000024</c:v>
                </c:pt>
                <c:pt idx="2344">
                  <c:v>0.19800000000000004</c:v>
                </c:pt>
                <c:pt idx="2345">
                  <c:v>0.19817499999999988</c:v>
                </c:pt>
                <c:pt idx="2346">
                  <c:v>0.19831900000000041</c:v>
                </c:pt>
                <c:pt idx="2347">
                  <c:v>0.19847700000000001</c:v>
                </c:pt>
                <c:pt idx="2348">
                  <c:v>0.19866600000000004</c:v>
                </c:pt>
                <c:pt idx="2349">
                  <c:v>0.19883100000000004</c:v>
                </c:pt>
                <c:pt idx="2350">
                  <c:v>0.19900900000000021</c:v>
                </c:pt>
                <c:pt idx="2351">
                  <c:v>0.19917099999999988</c:v>
                </c:pt>
                <c:pt idx="2352">
                  <c:v>0.19934000000000004</c:v>
                </c:pt>
                <c:pt idx="2353">
                  <c:v>0.19949900000000109</c:v>
                </c:pt>
                <c:pt idx="2354">
                  <c:v>0.19966600000000004</c:v>
                </c:pt>
                <c:pt idx="2355">
                  <c:v>0.19981700000000024</c:v>
                </c:pt>
                <c:pt idx="2356">
                  <c:v>0.20000599999999999</c:v>
                </c:pt>
                <c:pt idx="2357">
                  <c:v>0.200152</c:v>
                </c:pt>
                <c:pt idx="2358">
                  <c:v>0.200325</c:v>
                </c:pt>
                <c:pt idx="2359">
                  <c:v>0.20050999999999999</c:v>
                </c:pt>
                <c:pt idx="2360">
                  <c:v>0.20067299999999988</c:v>
                </c:pt>
                <c:pt idx="2361">
                  <c:v>0.20084800000000044</c:v>
                </c:pt>
                <c:pt idx="2362">
                  <c:v>0.20099200000000095</c:v>
                </c:pt>
                <c:pt idx="2363">
                  <c:v>0.20119200000000001</c:v>
                </c:pt>
                <c:pt idx="2364">
                  <c:v>0.20133200000000001</c:v>
                </c:pt>
                <c:pt idx="2365">
                  <c:v>0.20152900000000001</c:v>
                </c:pt>
                <c:pt idx="2366">
                  <c:v>0.20170199999999999</c:v>
                </c:pt>
                <c:pt idx="2367">
                  <c:v>0.201876</c:v>
                </c:pt>
                <c:pt idx="2368">
                  <c:v>0.20203900000000041</c:v>
                </c:pt>
                <c:pt idx="2369">
                  <c:v>0.20222000000000001</c:v>
                </c:pt>
                <c:pt idx="2370">
                  <c:v>0.20238600000000001</c:v>
                </c:pt>
                <c:pt idx="2371">
                  <c:v>0.20253900000000041</c:v>
                </c:pt>
                <c:pt idx="2372">
                  <c:v>0.20273800000000092</c:v>
                </c:pt>
                <c:pt idx="2373">
                  <c:v>0.20291800000000124</c:v>
                </c:pt>
                <c:pt idx="2374">
                  <c:v>0.20305599999999999</c:v>
                </c:pt>
                <c:pt idx="2375">
                  <c:v>0.20323099999999999</c:v>
                </c:pt>
                <c:pt idx="2376">
                  <c:v>0.20342800000000041</c:v>
                </c:pt>
                <c:pt idx="2377">
                  <c:v>0.20359600000000044</c:v>
                </c:pt>
                <c:pt idx="2378">
                  <c:v>0.20376700000000092</c:v>
                </c:pt>
                <c:pt idx="2379">
                  <c:v>0.20391500000000123</c:v>
                </c:pt>
                <c:pt idx="2380">
                  <c:v>0.20409400000000041</c:v>
                </c:pt>
                <c:pt idx="2381">
                  <c:v>0.20426700000000095</c:v>
                </c:pt>
                <c:pt idx="2382">
                  <c:v>0.20442900000000044</c:v>
                </c:pt>
                <c:pt idx="2383">
                  <c:v>0.20463600000000001</c:v>
                </c:pt>
                <c:pt idx="2384">
                  <c:v>0.20481099999999999</c:v>
                </c:pt>
                <c:pt idx="2385">
                  <c:v>0.20498000000000041</c:v>
                </c:pt>
                <c:pt idx="2386">
                  <c:v>0.20516300000000001</c:v>
                </c:pt>
                <c:pt idx="2387">
                  <c:v>0.20530100000000001</c:v>
                </c:pt>
                <c:pt idx="2388">
                  <c:v>0.20547499999999999</c:v>
                </c:pt>
                <c:pt idx="2389">
                  <c:v>0.20567099999999988</c:v>
                </c:pt>
                <c:pt idx="2390">
                  <c:v>0.20581500000000041</c:v>
                </c:pt>
                <c:pt idx="2391">
                  <c:v>0.20599300000000104</c:v>
                </c:pt>
                <c:pt idx="2392">
                  <c:v>0.20618900000000001</c:v>
                </c:pt>
                <c:pt idx="2393">
                  <c:v>0.20634200000000041</c:v>
                </c:pt>
                <c:pt idx="2394">
                  <c:v>0.20653299999999999</c:v>
                </c:pt>
                <c:pt idx="2395">
                  <c:v>0.20671500000000109</c:v>
                </c:pt>
                <c:pt idx="2396">
                  <c:v>0.20685200000000001</c:v>
                </c:pt>
                <c:pt idx="2397">
                  <c:v>0.20705499999999999</c:v>
                </c:pt>
                <c:pt idx="2398">
                  <c:v>0.20720300000000041</c:v>
                </c:pt>
                <c:pt idx="2399">
                  <c:v>0.20740300000000095</c:v>
                </c:pt>
                <c:pt idx="2400">
                  <c:v>0.20757900000000001</c:v>
                </c:pt>
                <c:pt idx="2401">
                  <c:v>0.20776100000000092</c:v>
                </c:pt>
                <c:pt idx="2402">
                  <c:v>0.20790400000000103</c:v>
                </c:pt>
                <c:pt idx="2403">
                  <c:v>0.20809300000000044</c:v>
                </c:pt>
                <c:pt idx="2404">
                  <c:v>0.20827799999999999</c:v>
                </c:pt>
                <c:pt idx="2405">
                  <c:v>0.20845000000000041</c:v>
                </c:pt>
                <c:pt idx="2406">
                  <c:v>0.20861499999999999</c:v>
                </c:pt>
                <c:pt idx="2407">
                  <c:v>0.20876500000000103</c:v>
                </c:pt>
                <c:pt idx="2408">
                  <c:v>0.20896200000000104</c:v>
                </c:pt>
                <c:pt idx="2409">
                  <c:v>0.20911600000000041</c:v>
                </c:pt>
                <c:pt idx="2410">
                  <c:v>0.20930799999999999</c:v>
                </c:pt>
                <c:pt idx="2411">
                  <c:v>0.20948800000000103</c:v>
                </c:pt>
                <c:pt idx="2412">
                  <c:v>0.20963699999999999</c:v>
                </c:pt>
                <c:pt idx="2413">
                  <c:v>0.20984500000000092</c:v>
                </c:pt>
                <c:pt idx="2414">
                  <c:v>0.20999800000000143</c:v>
                </c:pt>
                <c:pt idx="2415">
                  <c:v>0.210179</c:v>
                </c:pt>
                <c:pt idx="2416">
                  <c:v>0.21035100000000001</c:v>
                </c:pt>
                <c:pt idx="2417">
                  <c:v>0.21052000000000001</c:v>
                </c:pt>
                <c:pt idx="2418">
                  <c:v>0.21069900000000041</c:v>
                </c:pt>
                <c:pt idx="2419">
                  <c:v>0.21084600000000103</c:v>
                </c:pt>
                <c:pt idx="2420">
                  <c:v>0.21102799999999999</c:v>
                </c:pt>
                <c:pt idx="2421">
                  <c:v>0.21118700000000001</c:v>
                </c:pt>
                <c:pt idx="2422">
                  <c:v>0.21136199999999999</c:v>
                </c:pt>
                <c:pt idx="2423">
                  <c:v>0.21156400000000092</c:v>
                </c:pt>
                <c:pt idx="2424">
                  <c:v>0.21170600000000103</c:v>
                </c:pt>
                <c:pt idx="2425">
                  <c:v>0.21190200000000103</c:v>
                </c:pt>
                <c:pt idx="2426">
                  <c:v>0.21205599999999999</c:v>
                </c:pt>
                <c:pt idx="2427">
                  <c:v>0.21225000000000024</c:v>
                </c:pt>
                <c:pt idx="2428">
                  <c:v>0.21242000000000041</c:v>
                </c:pt>
                <c:pt idx="2429">
                  <c:v>0.21258600000000041</c:v>
                </c:pt>
                <c:pt idx="2430">
                  <c:v>0.21273500000000103</c:v>
                </c:pt>
                <c:pt idx="2431">
                  <c:v>0.21293000000000104</c:v>
                </c:pt>
                <c:pt idx="2432">
                  <c:v>0.21309600000000103</c:v>
                </c:pt>
                <c:pt idx="2433">
                  <c:v>0.21326200000000103</c:v>
                </c:pt>
                <c:pt idx="2434">
                  <c:v>0.21344400000000152</c:v>
                </c:pt>
                <c:pt idx="2435">
                  <c:v>0.21358800000000044</c:v>
                </c:pt>
                <c:pt idx="2436">
                  <c:v>0.21377299999999999</c:v>
                </c:pt>
                <c:pt idx="2437">
                  <c:v>0.21394300000000152</c:v>
                </c:pt>
                <c:pt idx="2438">
                  <c:v>0.21410799999999999</c:v>
                </c:pt>
                <c:pt idx="2439">
                  <c:v>0.21428400000000092</c:v>
                </c:pt>
                <c:pt idx="2440">
                  <c:v>0.21447099999999999</c:v>
                </c:pt>
                <c:pt idx="2441">
                  <c:v>0.21464200000000044</c:v>
                </c:pt>
                <c:pt idx="2442">
                  <c:v>0.21477800000000041</c:v>
                </c:pt>
                <c:pt idx="2443">
                  <c:v>0.21496600000000143</c:v>
                </c:pt>
                <c:pt idx="2444">
                  <c:v>0.21510199999999999</c:v>
                </c:pt>
                <c:pt idx="2445">
                  <c:v>0.21528200000000092</c:v>
                </c:pt>
                <c:pt idx="2446">
                  <c:v>0.21544800000000175</c:v>
                </c:pt>
                <c:pt idx="2447">
                  <c:v>0.21562500000000001</c:v>
                </c:pt>
                <c:pt idx="2448">
                  <c:v>0.21581900000000123</c:v>
                </c:pt>
                <c:pt idx="2449">
                  <c:v>0.21598300000000104</c:v>
                </c:pt>
                <c:pt idx="2450">
                  <c:v>0.21614700000000103</c:v>
                </c:pt>
                <c:pt idx="2451">
                  <c:v>0.21630300000000041</c:v>
                </c:pt>
                <c:pt idx="2452">
                  <c:v>0.21649000000000132</c:v>
                </c:pt>
                <c:pt idx="2453">
                  <c:v>0.21662999999999999</c:v>
                </c:pt>
                <c:pt idx="2454">
                  <c:v>0.21684200000000103</c:v>
                </c:pt>
                <c:pt idx="2455">
                  <c:v>0.21702600000000041</c:v>
                </c:pt>
                <c:pt idx="2456">
                  <c:v>0.21711500000000092</c:v>
                </c:pt>
                <c:pt idx="2457">
                  <c:v>0.21730099999999999</c:v>
                </c:pt>
                <c:pt idx="2458">
                  <c:v>0.21747100000000041</c:v>
                </c:pt>
                <c:pt idx="2459">
                  <c:v>0.21763900000000044</c:v>
                </c:pt>
                <c:pt idx="2460">
                  <c:v>0.21778500000000103</c:v>
                </c:pt>
                <c:pt idx="2461">
                  <c:v>0.21793600000000143</c:v>
                </c:pt>
                <c:pt idx="2462">
                  <c:v>0.21810599999999999</c:v>
                </c:pt>
                <c:pt idx="2463">
                  <c:v>0.21827500000000041</c:v>
                </c:pt>
                <c:pt idx="2464">
                  <c:v>0.21843800000000146</c:v>
                </c:pt>
                <c:pt idx="2465">
                  <c:v>0.21863299999999999</c:v>
                </c:pt>
                <c:pt idx="2466">
                  <c:v>0.21877600000000041</c:v>
                </c:pt>
                <c:pt idx="2467">
                  <c:v>0.21894500000000175</c:v>
                </c:pt>
                <c:pt idx="2468">
                  <c:v>0.21908000000000041</c:v>
                </c:pt>
                <c:pt idx="2469">
                  <c:v>0.21923800000000143</c:v>
                </c:pt>
                <c:pt idx="2470">
                  <c:v>0.21938400000000041</c:v>
                </c:pt>
                <c:pt idx="2471">
                  <c:v>0.21955900000000095</c:v>
                </c:pt>
                <c:pt idx="2472">
                  <c:v>0.21972100000000044</c:v>
                </c:pt>
                <c:pt idx="2473">
                  <c:v>0.21987799999999999</c:v>
                </c:pt>
                <c:pt idx="2474">
                  <c:v>0.22003800000000004</c:v>
                </c:pt>
                <c:pt idx="2475">
                  <c:v>0.22022200000000003</c:v>
                </c:pt>
                <c:pt idx="2476">
                  <c:v>0.22034200000000004</c:v>
                </c:pt>
                <c:pt idx="2477">
                  <c:v>0.22053100000000003</c:v>
                </c:pt>
                <c:pt idx="2478">
                  <c:v>0.22065199999999988</c:v>
                </c:pt>
                <c:pt idx="2479">
                  <c:v>0.22082299999999988</c:v>
                </c:pt>
                <c:pt idx="2480">
                  <c:v>0.22095800000000004</c:v>
                </c:pt>
                <c:pt idx="2481">
                  <c:v>0.22113800000000003</c:v>
                </c:pt>
                <c:pt idx="2482">
                  <c:v>0.22130400000000003</c:v>
                </c:pt>
                <c:pt idx="2483">
                  <c:v>0.22145300000000004</c:v>
                </c:pt>
                <c:pt idx="2484">
                  <c:v>0.22160000000000002</c:v>
                </c:pt>
                <c:pt idx="2485">
                  <c:v>0.22175100000000003</c:v>
                </c:pt>
                <c:pt idx="2486">
                  <c:v>0.22189800000000004</c:v>
                </c:pt>
                <c:pt idx="2487">
                  <c:v>0.22204000000000004</c:v>
                </c:pt>
                <c:pt idx="2488">
                  <c:v>0.22218900000000003</c:v>
                </c:pt>
                <c:pt idx="2489">
                  <c:v>0.22236900000000004</c:v>
                </c:pt>
                <c:pt idx="2490">
                  <c:v>0.22248500000000004</c:v>
                </c:pt>
                <c:pt idx="2491">
                  <c:v>0.22264700000000004</c:v>
                </c:pt>
                <c:pt idx="2492">
                  <c:v>0.22279200000000021</c:v>
                </c:pt>
                <c:pt idx="2493">
                  <c:v>0.22293900000000041</c:v>
                </c:pt>
                <c:pt idx="2494">
                  <c:v>0.22308100000000003</c:v>
                </c:pt>
                <c:pt idx="2495">
                  <c:v>0.22323000000000004</c:v>
                </c:pt>
                <c:pt idx="2496">
                  <c:v>0.22336600000000004</c:v>
                </c:pt>
                <c:pt idx="2497">
                  <c:v>0.22351600000000021</c:v>
                </c:pt>
                <c:pt idx="2498">
                  <c:v>0.22366400000000003</c:v>
                </c:pt>
                <c:pt idx="2499">
                  <c:v>0.22379800000000041</c:v>
                </c:pt>
                <c:pt idx="2500">
                  <c:v>0.22397600000000004</c:v>
                </c:pt>
                <c:pt idx="2501">
                  <c:v>0.22409000000000004</c:v>
                </c:pt>
                <c:pt idx="2502">
                  <c:v>0.22421800000000044</c:v>
                </c:pt>
                <c:pt idx="2503">
                  <c:v>0.22436000000000003</c:v>
                </c:pt>
                <c:pt idx="2504">
                  <c:v>0.22452600000000003</c:v>
                </c:pt>
                <c:pt idx="2505">
                  <c:v>0.22464600000000004</c:v>
                </c:pt>
                <c:pt idx="2506">
                  <c:v>0.22478600000000004</c:v>
                </c:pt>
                <c:pt idx="2507">
                  <c:v>0.22491800000000106</c:v>
                </c:pt>
                <c:pt idx="2508">
                  <c:v>0.22505400000000003</c:v>
                </c:pt>
                <c:pt idx="2509">
                  <c:v>0.22518900000000003</c:v>
                </c:pt>
                <c:pt idx="2510">
                  <c:v>0.22537800000000002</c:v>
                </c:pt>
                <c:pt idx="2511">
                  <c:v>0.22546400000000041</c:v>
                </c:pt>
                <c:pt idx="2512">
                  <c:v>0.22559300000000004</c:v>
                </c:pt>
                <c:pt idx="2513">
                  <c:v>0.22572900000000004</c:v>
                </c:pt>
                <c:pt idx="2514">
                  <c:v>0.22585700000000003</c:v>
                </c:pt>
                <c:pt idx="2515">
                  <c:v>0.22599800000000103</c:v>
                </c:pt>
                <c:pt idx="2516">
                  <c:v>0.22612699999999997</c:v>
                </c:pt>
                <c:pt idx="2517">
                  <c:v>0.22625000000000003</c:v>
                </c:pt>
                <c:pt idx="2518">
                  <c:v>0.22637699999999997</c:v>
                </c:pt>
                <c:pt idx="2519">
                  <c:v>0.22650900000000004</c:v>
                </c:pt>
                <c:pt idx="2520">
                  <c:v>0.22663300000000003</c:v>
                </c:pt>
                <c:pt idx="2521">
                  <c:v>0.22676100000000021</c:v>
                </c:pt>
                <c:pt idx="2522">
                  <c:v>0.22689200000000004</c:v>
                </c:pt>
                <c:pt idx="2523">
                  <c:v>0.22700100000000004</c:v>
                </c:pt>
                <c:pt idx="2524">
                  <c:v>0.22712900000000003</c:v>
                </c:pt>
                <c:pt idx="2525">
                  <c:v>0.22726300000000021</c:v>
                </c:pt>
                <c:pt idx="2526">
                  <c:v>0.22739600000000001</c:v>
                </c:pt>
                <c:pt idx="2527">
                  <c:v>0.22751100000000021</c:v>
                </c:pt>
                <c:pt idx="2528">
                  <c:v>0.22763700000000003</c:v>
                </c:pt>
                <c:pt idx="2529">
                  <c:v>0.22773500000000024</c:v>
                </c:pt>
                <c:pt idx="2530">
                  <c:v>0.22787900000000003</c:v>
                </c:pt>
                <c:pt idx="2531">
                  <c:v>0.22799200000000044</c:v>
                </c:pt>
                <c:pt idx="2532">
                  <c:v>0.22812900000000003</c:v>
                </c:pt>
                <c:pt idx="2533">
                  <c:v>0.22823000000000004</c:v>
                </c:pt>
                <c:pt idx="2534">
                  <c:v>0.22834000000000004</c:v>
                </c:pt>
                <c:pt idx="2535">
                  <c:v>0.22846200000000041</c:v>
                </c:pt>
                <c:pt idx="2536">
                  <c:v>0.22857700000000003</c:v>
                </c:pt>
                <c:pt idx="2537">
                  <c:v>0.22869000000000003</c:v>
                </c:pt>
                <c:pt idx="2538">
                  <c:v>0.22882800000000003</c:v>
                </c:pt>
                <c:pt idx="2539">
                  <c:v>0.22891300000000106</c:v>
                </c:pt>
                <c:pt idx="2540">
                  <c:v>0.22904600000000044</c:v>
                </c:pt>
                <c:pt idx="2541">
                  <c:v>0.22912600000000002</c:v>
                </c:pt>
                <c:pt idx="2542">
                  <c:v>0.22923700000000041</c:v>
                </c:pt>
                <c:pt idx="2543">
                  <c:v>0.22935600000000003</c:v>
                </c:pt>
                <c:pt idx="2544">
                  <c:v>0.22945400000000021</c:v>
                </c:pt>
                <c:pt idx="2545">
                  <c:v>0.22957100000000003</c:v>
                </c:pt>
                <c:pt idx="2546">
                  <c:v>0.22966300000000003</c:v>
                </c:pt>
                <c:pt idx="2547">
                  <c:v>0.22977300000000003</c:v>
                </c:pt>
                <c:pt idx="2548">
                  <c:v>0.22987600000000002</c:v>
                </c:pt>
                <c:pt idx="2549">
                  <c:v>0.22998000000000021</c:v>
                </c:pt>
                <c:pt idx="2550">
                  <c:v>0.230078</c:v>
                </c:pt>
                <c:pt idx="2551">
                  <c:v>0.23020699999999999</c:v>
                </c:pt>
                <c:pt idx="2552">
                  <c:v>0.23028000000000001</c:v>
                </c:pt>
                <c:pt idx="2553">
                  <c:v>0.23040800000000092</c:v>
                </c:pt>
                <c:pt idx="2554">
                  <c:v>0.23047300000000001</c:v>
                </c:pt>
                <c:pt idx="2555">
                  <c:v>0.230572</c:v>
                </c:pt>
                <c:pt idx="2556">
                  <c:v>0.23070599999999999</c:v>
                </c:pt>
                <c:pt idx="2557">
                  <c:v>0.23079200000000041</c:v>
                </c:pt>
                <c:pt idx="2558">
                  <c:v>0.23089000000000001</c:v>
                </c:pt>
                <c:pt idx="2559">
                  <c:v>0.23097599999999999</c:v>
                </c:pt>
                <c:pt idx="2560">
                  <c:v>0.23106900000000041</c:v>
                </c:pt>
                <c:pt idx="2561">
                  <c:v>0.231157</c:v>
                </c:pt>
                <c:pt idx="2562">
                  <c:v>0.23125299999999999</c:v>
                </c:pt>
                <c:pt idx="2563">
                  <c:v>0.23128699999999999</c:v>
                </c:pt>
                <c:pt idx="2564">
                  <c:v>0.23139399999999999</c:v>
                </c:pt>
                <c:pt idx="2565">
                  <c:v>0.23148600000000041</c:v>
                </c:pt>
                <c:pt idx="2566">
                  <c:v>0.23156900000000041</c:v>
                </c:pt>
                <c:pt idx="2567">
                  <c:v>0.231686</c:v>
                </c:pt>
                <c:pt idx="2568">
                  <c:v>0.23177</c:v>
                </c:pt>
                <c:pt idx="2569">
                  <c:v>0.23181700000000041</c:v>
                </c:pt>
                <c:pt idx="2570">
                  <c:v>0.23191200000000103</c:v>
                </c:pt>
                <c:pt idx="2571">
                  <c:v>0.23199000000000092</c:v>
                </c:pt>
                <c:pt idx="2572">
                  <c:v>0.232072</c:v>
                </c:pt>
                <c:pt idx="2573">
                  <c:v>0.23214799999999999</c:v>
                </c:pt>
                <c:pt idx="2574">
                  <c:v>0.23222799999999999</c:v>
                </c:pt>
                <c:pt idx="2575">
                  <c:v>0.232325</c:v>
                </c:pt>
                <c:pt idx="2576">
                  <c:v>0.23240200000000041</c:v>
                </c:pt>
                <c:pt idx="2577">
                  <c:v>0.23245199999999999</c:v>
                </c:pt>
                <c:pt idx="2578">
                  <c:v>0.23255300000000001</c:v>
                </c:pt>
                <c:pt idx="2579">
                  <c:v>0.23260500000000001</c:v>
                </c:pt>
                <c:pt idx="2580">
                  <c:v>0.23268</c:v>
                </c:pt>
                <c:pt idx="2581">
                  <c:v>0.23274500000000103</c:v>
                </c:pt>
                <c:pt idx="2582">
                  <c:v>0.23284800000000044</c:v>
                </c:pt>
                <c:pt idx="2583">
                  <c:v>0.23289099999999999</c:v>
                </c:pt>
                <c:pt idx="2584">
                  <c:v>0.23297000000000001</c:v>
                </c:pt>
                <c:pt idx="2585">
                  <c:v>0.23303800000000024</c:v>
                </c:pt>
                <c:pt idx="2586">
                  <c:v>0.23310700000000001</c:v>
                </c:pt>
                <c:pt idx="2587">
                  <c:v>0.23316400000000001</c:v>
                </c:pt>
                <c:pt idx="2588">
                  <c:v>0.23321200000000092</c:v>
                </c:pt>
                <c:pt idx="2589">
                  <c:v>0.23329400000000092</c:v>
                </c:pt>
                <c:pt idx="2590">
                  <c:v>0.23335</c:v>
                </c:pt>
                <c:pt idx="2591">
                  <c:v>0.23340200000000041</c:v>
                </c:pt>
                <c:pt idx="2592">
                  <c:v>0.23347399999999999</c:v>
                </c:pt>
                <c:pt idx="2593">
                  <c:v>0.23352800000000001</c:v>
                </c:pt>
                <c:pt idx="2594">
                  <c:v>0.23359099999999999</c:v>
                </c:pt>
                <c:pt idx="2595">
                  <c:v>0.233652</c:v>
                </c:pt>
                <c:pt idx="2596">
                  <c:v>0.23370199999999999</c:v>
                </c:pt>
                <c:pt idx="2597">
                  <c:v>0.23376400000000044</c:v>
                </c:pt>
                <c:pt idx="2598">
                  <c:v>0.23381600000000041</c:v>
                </c:pt>
                <c:pt idx="2599">
                  <c:v>0.23384199999999999</c:v>
                </c:pt>
                <c:pt idx="2600">
                  <c:v>0.23391500000000123</c:v>
                </c:pt>
                <c:pt idx="2601">
                  <c:v>0.23395600000000041</c:v>
                </c:pt>
                <c:pt idx="2602">
                  <c:v>0.23399000000000092</c:v>
                </c:pt>
                <c:pt idx="2603">
                  <c:v>0.23404300000000092</c:v>
                </c:pt>
                <c:pt idx="2604">
                  <c:v>0.23408699999999999</c:v>
                </c:pt>
                <c:pt idx="2605">
                  <c:v>0.23411499999999999</c:v>
                </c:pt>
                <c:pt idx="2606">
                  <c:v>0.23415800000000001</c:v>
                </c:pt>
                <c:pt idx="2607">
                  <c:v>0.23423400000000041</c:v>
                </c:pt>
                <c:pt idx="2608">
                  <c:v>0.23425699999999999</c:v>
                </c:pt>
                <c:pt idx="2609">
                  <c:v>0.23429500000000092</c:v>
                </c:pt>
                <c:pt idx="2610">
                  <c:v>0.23434700000000044</c:v>
                </c:pt>
                <c:pt idx="2611">
                  <c:v>0.23436599999999999</c:v>
                </c:pt>
                <c:pt idx="2612">
                  <c:v>0.23441400000000123</c:v>
                </c:pt>
                <c:pt idx="2613">
                  <c:v>0.23447499999999999</c:v>
                </c:pt>
                <c:pt idx="2614">
                  <c:v>0.23448500000000044</c:v>
                </c:pt>
                <c:pt idx="2615">
                  <c:v>0.23452400000000001</c:v>
                </c:pt>
                <c:pt idx="2616">
                  <c:v>0.23455899999999999</c:v>
                </c:pt>
                <c:pt idx="2617">
                  <c:v>0.23458799999999999</c:v>
                </c:pt>
                <c:pt idx="2618">
                  <c:v>0.23464299999999999</c:v>
                </c:pt>
                <c:pt idx="2619">
                  <c:v>0.23467099999999988</c:v>
                </c:pt>
                <c:pt idx="2620">
                  <c:v>0.23469999999999999</c:v>
                </c:pt>
                <c:pt idx="2621">
                  <c:v>0.23470800000000044</c:v>
                </c:pt>
                <c:pt idx="2622">
                  <c:v>0.23472100000000001</c:v>
                </c:pt>
                <c:pt idx="2623">
                  <c:v>0.23475000000000001</c:v>
                </c:pt>
                <c:pt idx="2624">
                  <c:v>0.23478099999999999</c:v>
                </c:pt>
                <c:pt idx="2625">
                  <c:v>0.234824</c:v>
                </c:pt>
                <c:pt idx="2626">
                  <c:v>0.23484900000000092</c:v>
                </c:pt>
                <c:pt idx="2627">
                  <c:v>0.234872</c:v>
                </c:pt>
                <c:pt idx="2628">
                  <c:v>0.23485700000000001</c:v>
                </c:pt>
                <c:pt idx="2629">
                  <c:v>0.23489199999999999</c:v>
                </c:pt>
                <c:pt idx="2630">
                  <c:v>0.23491100000000104</c:v>
                </c:pt>
                <c:pt idx="2631">
                  <c:v>0.23492199999999999</c:v>
                </c:pt>
                <c:pt idx="2632">
                  <c:v>0.23494300000000123</c:v>
                </c:pt>
                <c:pt idx="2633">
                  <c:v>0.23495600000000041</c:v>
                </c:pt>
                <c:pt idx="2634">
                  <c:v>0.23496500000000103</c:v>
                </c:pt>
                <c:pt idx="2635">
                  <c:v>0.23497699999999999</c:v>
                </c:pt>
                <c:pt idx="2636">
                  <c:v>0.23499600000000123</c:v>
                </c:pt>
                <c:pt idx="2637">
                  <c:v>0.23501400000000044</c:v>
                </c:pt>
                <c:pt idx="2638">
                  <c:v>0.23501500000000092</c:v>
                </c:pt>
                <c:pt idx="2639">
                  <c:v>0.23502000000000001</c:v>
                </c:pt>
                <c:pt idx="2640">
                  <c:v>0.23504500000000092</c:v>
                </c:pt>
                <c:pt idx="2641">
                  <c:v>0.23504200000000092</c:v>
                </c:pt>
                <c:pt idx="2642">
                  <c:v>0.234677</c:v>
                </c:pt>
                <c:pt idx="2643">
                  <c:v>0.23471700000000104</c:v>
                </c:pt>
                <c:pt idx="2644">
                  <c:v>0.23472100000000001</c:v>
                </c:pt>
                <c:pt idx="2645">
                  <c:v>0.23476500000000092</c:v>
                </c:pt>
                <c:pt idx="2646">
                  <c:v>0.23478499999999999</c:v>
                </c:pt>
                <c:pt idx="2647">
                  <c:v>0.234823</c:v>
                </c:pt>
                <c:pt idx="2648">
                  <c:v>0.23483200000000001</c:v>
                </c:pt>
                <c:pt idx="2649">
                  <c:v>0.23486699999999999</c:v>
                </c:pt>
                <c:pt idx="2650">
                  <c:v>0.234874</c:v>
                </c:pt>
                <c:pt idx="2651">
                  <c:v>0.23490700000000103</c:v>
                </c:pt>
                <c:pt idx="2652">
                  <c:v>0.23490600000000092</c:v>
                </c:pt>
                <c:pt idx="2653">
                  <c:v>0.23493600000000103</c:v>
                </c:pt>
                <c:pt idx="2654">
                  <c:v>0.23493700000000103</c:v>
                </c:pt>
                <c:pt idx="2655">
                  <c:v>0.23496100000000092</c:v>
                </c:pt>
                <c:pt idx="2656">
                  <c:v>0.23497000000000001</c:v>
                </c:pt>
                <c:pt idx="2657">
                  <c:v>0.23497799999999999</c:v>
                </c:pt>
                <c:pt idx="2658">
                  <c:v>0.23500299999999999</c:v>
                </c:pt>
                <c:pt idx="2659">
                  <c:v>0.23500199999999999</c:v>
                </c:pt>
                <c:pt idx="2660">
                  <c:v>0.23501800000000103</c:v>
                </c:pt>
                <c:pt idx="2661">
                  <c:v>0.23503599999999999</c:v>
                </c:pt>
                <c:pt idx="2662">
                  <c:v>0.23503199999999999</c:v>
                </c:pt>
                <c:pt idx="2663">
                  <c:v>0.23504200000000092</c:v>
                </c:pt>
                <c:pt idx="2664">
                  <c:v>0.23504800000000103</c:v>
                </c:pt>
                <c:pt idx="2665">
                  <c:v>0.23505499999999999</c:v>
                </c:pt>
                <c:pt idx="2666">
                  <c:v>0.23505300000000001</c:v>
                </c:pt>
                <c:pt idx="2667">
                  <c:v>0.23506199999999999</c:v>
                </c:pt>
                <c:pt idx="2668">
                  <c:v>0.23506199999999999</c:v>
                </c:pt>
                <c:pt idx="2669">
                  <c:v>0.23505300000000001</c:v>
                </c:pt>
                <c:pt idx="2670">
                  <c:v>0.23505400000000001</c:v>
                </c:pt>
                <c:pt idx="2671">
                  <c:v>0.23504500000000092</c:v>
                </c:pt>
                <c:pt idx="2672">
                  <c:v>0.23503199999999999</c:v>
                </c:pt>
                <c:pt idx="2673">
                  <c:v>0.23504100000000044</c:v>
                </c:pt>
                <c:pt idx="2674">
                  <c:v>0.23502899999999999</c:v>
                </c:pt>
                <c:pt idx="2675">
                  <c:v>0.23503900000000041</c:v>
                </c:pt>
                <c:pt idx="2676">
                  <c:v>0.23501800000000103</c:v>
                </c:pt>
                <c:pt idx="2677">
                  <c:v>0.23501400000000044</c:v>
                </c:pt>
                <c:pt idx="2678">
                  <c:v>0.23499700000000123</c:v>
                </c:pt>
                <c:pt idx="2679">
                  <c:v>0.23497100000000001</c:v>
                </c:pt>
                <c:pt idx="2680">
                  <c:v>0.23496000000000092</c:v>
                </c:pt>
                <c:pt idx="2681">
                  <c:v>0.23494200000000123</c:v>
                </c:pt>
                <c:pt idx="2682">
                  <c:v>0.23493900000000104</c:v>
                </c:pt>
                <c:pt idx="2683">
                  <c:v>0.23490600000000092</c:v>
                </c:pt>
                <c:pt idx="2684">
                  <c:v>0.23488700000000001</c:v>
                </c:pt>
                <c:pt idx="2685">
                  <c:v>0.23486499999999999</c:v>
                </c:pt>
                <c:pt idx="2686">
                  <c:v>0.23485200000000001</c:v>
                </c:pt>
                <c:pt idx="2687">
                  <c:v>0.23482600000000001</c:v>
                </c:pt>
                <c:pt idx="2688">
                  <c:v>0.23479600000000103</c:v>
                </c:pt>
                <c:pt idx="2689">
                  <c:v>0.23477000000000001</c:v>
                </c:pt>
                <c:pt idx="2690">
                  <c:v>0.23474500000000104</c:v>
                </c:pt>
                <c:pt idx="2691">
                  <c:v>0.23471000000000092</c:v>
                </c:pt>
                <c:pt idx="2692">
                  <c:v>0.234685</c:v>
                </c:pt>
                <c:pt idx="2693">
                  <c:v>0.234657</c:v>
                </c:pt>
                <c:pt idx="2694">
                  <c:v>0.234624</c:v>
                </c:pt>
                <c:pt idx="2695">
                  <c:v>0.23458999999999999</c:v>
                </c:pt>
                <c:pt idx="2696">
                  <c:v>0.23455599999999999</c:v>
                </c:pt>
                <c:pt idx="2697">
                  <c:v>0.23451800000000098</c:v>
                </c:pt>
                <c:pt idx="2698">
                  <c:v>0.23448600000000044</c:v>
                </c:pt>
                <c:pt idx="2699">
                  <c:v>0.23444700000000143</c:v>
                </c:pt>
                <c:pt idx="2700">
                  <c:v>0.23440900000000103</c:v>
                </c:pt>
                <c:pt idx="2701">
                  <c:v>0.23436699999999999</c:v>
                </c:pt>
                <c:pt idx="2702">
                  <c:v>0.23432500000000001</c:v>
                </c:pt>
                <c:pt idx="2703">
                  <c:v>0.23428299999999999</c:v>
                </c:pt>
                <c:pt idx="2704">
                  <c:v>0.23424000000000092</c:v>
                </c:pt>
                <c:pt idx="2705">
                  <c:v>0.23418900000000001</c:v>
                </c:pt>
                <c:pt idx="2706">
                  <c:v>0.23414599999999999</c:v>
                </c:pt>
                <c:pt idx="2707">
                  <c:v>0.23409900000000092</c:v>
                </c:pt>
                <c:pt idx="2708">
                  <c:v>0.23404200000000044</c:v>
                </c:pt>
                <c:pt idx="2709">
                  <c:v>0.23399300000000103</c:v>
                </c:pt>
                <c:pt idx="2710">
                  <c:v>0.23394200000000123</c:v>
                </c:pt>
                <c:pt idx="2711">
                  <c:v>0.23389299999999999</c:v>
                </c:pt>
                <c:pt idx="2712">
                  <c:v>0.23383599999999999</c:v>
                </c:pt>
                <c:pt idx="2713">
                  <c:v>0.23377999999999999</c:v>
                </c:pt>
                <c:pt idx="2714">
                  <c:v>0.23372799999999999</c:v>
                </c:pt>
                <c:pt idx="2715">
                  <c:v>0.23366600000000001</c:v>
                </c:pt>
                <c:pt idx="2716">
                  <c:v>0.23361000000000001</c:v>
                </c:pt>
                <c:pt idx="2717">
                  <c:v>0.23354900000000103</c:v>
                </c:pt>
                <c:pt idx="2718">
                  <c:v>0.23348300000000041</c:v>
                </c:pt>
                <c:pt idx="2719">
                  <c:v>0.23341900000000126</c:v>
                </c:pt>
                <c:pt idx="2720">
                  <c:v>0.23335500000000001</c:v>
                </c:pt>
                <c:pt idx="2721">
                  <c:v>0.23329400000000092</c:v>
                </c:pt>
                <c:pt idx="2722">
                  <c:v>0.23322899999999999</c:v>
                </c:pt>
                <c:pt idx="2723">
                  <c:v>0.23316500000000001</c:v>
                </c:pt>
                <c:pt idx="2724">
                  <c:v>0.23309299999999999</c:v>
                </c:pt>
                <c:pt idx="2725">
                  <c:v>0.23302400000000001</c:v>
                </c:pt>
                <c:pt idx="2726">
                  <c:v>0.23295500000000041</c:v>
                </c:pt>
                <c:pt idx="2727">
                  <c:v>0.232881</c:v>
                </c:pt>
                <c:pt idx="2728">
                  <c:v>0.23280500000000001</c:v>
                </c:pt>
                <c:pt idx="2729">
                  <c:v>0.23273199999999999</c:v>
                </c:pt>
                <c:pt idx="2730">
                  <c:v>0.232656</c:v>
                </c:pt>
                <c:pt idx="2731">
                  <c:v>0.23257900000000001</c:v>
                </c:pt>
                <c:pt idx="2732">
                  <c:v>0.23250100000000001</c:v>
                </c:pt>
                <c:pt idx="2733">
                  <c:v>0.23242099999999999</c:v>
                </c:pt>
                <c:pt idx="2734">
                  <c:v>0.23234199999999999</c:v>
                </c:pt>
                <c:pt idx="2735">
                  <c:v>0.23225799999999999</c:v>
                </c:pt>
                <c:pt idx="2736">
                  <c:v>0.23217199999999988</c:v>
                </c:pt>
                <c:pt idx="2737">
                  <c:v>0.23205400000000001</c:v>
                </c:pt>
                <c:pt idx="2738">
                  <c:v>0.23200799999999999</c:v>
                </c:pt>
                <c:pt idx="2739">
                  <c:v>0.23191400000000104</c:v>
                </c:pt>
                <c:pt idx="2740">
                  <c:v>0.23182700000000001</c:v>
                </c:pt>
                <c:pt idx="2741">
                  <c:v>0.23173800000000044</c:v>
                </c:pt>
                <c:pt idx="2742">
                  <c:v>0.23164799999999999</c:v>
                </c:pt>
                <c:pt idx="2743">
                  <c:v>0.23155899999999999</c:v>
                </c:pt>
                <c:pt idx="2744">
                  <c:v>0.23146600000000103</c:v>
                </c:pt>
                <c:pt idx="2745">
                  <c:v>0.23137099999999997</c:v>
                </c:pt>
                <c:pt idx="2746">
                  <c:v>0.23127600000000001</c:v>
                </c:pt>
                <c:pt idx="2747">
                  <c:v>0.231179</c:v>
                </c:pt>
                <c:pt idx="2748">
                  <c:v>0.23108300000000001</c:v>
                </c:pt>
                <c:pt idx="2749">
                  <c:v>0.23098399999999999</c:v>
                </c:pt>
                <c:pt idx="2750">
                  <c:v>0.23088600000000001</c:v>
                </c:pt>
                <c:pt idx="2751">
                  <c:v>0.23078399999999999</c:v>
                </c:pt>
                <c:pt idx="2752">
                  <c:v>0.230681</c:v>
                </c:pt>
                <c:pt idx="2753">
                  <c:v>0.230577</c:v>
                </c:pt>
                <c:pt idx="2754">
                  <c:v>0.23047300000000001</c:v>
                </c:pt>
                <c:pt idx="2755">
                  <c:v>0.23036599999999999</c:v>
                </c:pt>
                <c:pt idx="2756">
                  <c:v>0.23026099999999999</c:v>
                </c:pt>
                <c:pt idx="2757">
                  <c:v>0.230152</c:v>
                </c:pt>
                <c:pt idx="2758">
                  <c:v>0.23004300000000041</c:v>
                </c:pt>
                <c:pt idx="2759">
                  <c:v>0.22993200000000041</c:v>
                </c:pt>
                <c:pt idx="2760">
                  <c:v>0.22979900000000095</c:v>
                </c:pt>
                <c:pt idx="2761">
                  <c:v>0.22971500000000095</c:v>
                </c:pt>
                <c:pt idx="2762">
                  <c:v>0.22959700000000041</c:v>
                </c:pt>
                <c:pt idx="2763">
                  <c:v>0.22948000000000021</c:v>
                </c:pt>
                <c:pt idx="2764">
                  <c:v>0.22936500000000004</c:v>
                </c:pt>
                <c:pt idx="2765">
                  <c:v>0.22924900000000106</c:v>
                </c:pt>
                <c:pt idx="2766">
                  <c:v>0.22913100000000003</c:v>
                </c:pt>
                <c:pt idx="2767">
                  <c:v>0.22901200000000024</c:v>
                </c:pt>
                <c:pt idx="2768">
                  <c:v>0.22889200000000004</c:v>
                </c:pt>
                <c:pt idx="2769">
                  <c:v>0.22877200000000003</c:v>
                </c:pt>
                <c:pt idx="2770">
                  <c:v>0.22865000000000002</c:v>
                </c:pt>
                <c:pt idx="2771">
                  <c:v>0.22852600000000003</c:v>
                </c:pt>
                <c:pt idx="2772">
                  <c:v>0.22840300000000024</c:v>
                </c:pt>
                <c:pt idx="2773">
                  <c:v>0.22827600000000003</c:v>
                </c:pt>
                <c:pt idx="2774">
                  <c:v>0.22815000000000002</c:v>
                </c:pt>
                <c:pt idx="2775">
                  <c:v>0.22802100000000003</c:v>
                </c:pt>
                <c:pt idx="2776">
                  <c:v>0.22789200000000004</c:v>
                </c:pt>
                <c:pt idx="2777">
                  <c:v>0.22776300000000024</c:v>
                </c:pt>
                <c:pt idx="2778">
                  <c:v>0.22763100000000003</c:v>
                </c:pt>
                <c:pt idx="2779">
                  <c:v>0.22749800000000106</c:v>
                </c:pt>
                <c:pt idx="2780">
                  <c:v>0.22736400000000004</c:v>
                </c:pt>
                <c:pt idx="2781">
                  <c:v>0.22723200000000021</c:v>
                </c:pt>
                <c:pt idx="2782">
                  <c:v>0.22709600000000021</c:v>
                </c:pt>
                <c:pt idx="2783">
                  <c:v>0.22696000000000024</c:v>
                </c:pt>
                <c:pt idx="2784">
                  <c:v>0.22682099999999997</c:v>
                </c:pt>
                <c:pt idx="2785">
                  <c:v>0.22668400000000002</c:v>
                </c:pt>
                <c:pt idx="2786">
                  <c:v>0.22654500000000041</c:v>
                </c:pt>
                <c:pt idx="2787">
                  <c:v>0.22640500000000024</c:v>
                </c:pt>
                <c:pt idx="2788">
                  <c:v>0.22626100000000021</c:v>
                </c:pt>
                <c:pt idx="2789">
                  <c:v>0.22611600000000004</c:v>
                </c:pt>
                <c:pt idx="2790">
                  <c:v>0.22597200000000003</c:v>
                </c:pt>
                <c:pt idx="2791">
                  <c:v>0.22582600000000003</c:v>
                </c:pt>
                <c:pt idx="2792">
                  <c:v>0.22567999999999988</c:v>
                </c:pt>
                <c:pt idx="2793">
                  <c:v>0.22553100000000004</c:v>
                </c:pt>
                <c:pt idx="2794">
                  <c:v>0.22538400000000003</c:v>
                </c:pt>
                <c:pt idx="2795">
                  <c:v>0.22523200000000004</c:v>
                </c:pt>
                <c:pt idx="2796">
                  <c:v>0.22508100000000003</c:v>
                </c:pt>
                <c:pt idx="2797">
                  <c:v>0.22492800000000004</c:v>
                </c:pt>
                <c:pt idx="2798">
                  <c:v>0.22477300000000003</c:v>
                </c:pt>
                <c:pt idx="2799">
                  <c:v>0.22461800000000004</c:v>
                </c:pt>
                <c:pt idx="2800">
                  <c:v>0.22446200000000024</c:v>
                </c:pt>
                <c:pt idx="2801">
                  <c:v>0.22430500000000003</c:v>
                </c:pt>
                <c:pt idx="2802">
                  <c:v>0.22414900000000001</c:v>
                </c:pt>
                <c:pt idx="2803">
                  <c:v>0.22398800000000021</c:v>
                </c:pt>
                <c:pt idx="2804">
                  <c:v>0.22382600000000002</c:v>
                </c:pt>
                <c:pt idx="2805">
                  <c:v>0.22366700000000003</c:v>
                </c:pt>
                <c:pt idx="2806">
                  <c:v>0.22350300000000003</c:v>
                </c:pt>
                <c:pt idx="2807">
                  <c:v>0.22333700000000004</c:v>
                </c:pt>
                <c:pt idx="2808">
                  <c:v>0.22317599999999987</c:v>
                </c:pt>
                <c:pt idx="2809">
                  <c:v>0.22301000000000004</c:v>
                </c:pt>
                <c:pt idx="2810">
                  <c:v>0.22284300000000004</c:v>
                </c:pt>
                <c:pt idx="2811">
                  <c:v>0.22267499999999987</c:v>
                </c:pt>
                <c:pt idx="2812">
                  <c:v>0.22251000000000004</c:v>
                </c:pt>
                <c:pt idx="2813">
                  <c:v>0.22233700000000003</c:v>
                </c:pt>
                <c:pt idx="2814">
                  <c:v>0.22216500000000003</c:v>
                </c:pt>
                <c:pt idx="2815">
                  <c:v>0.22200200000000003</c:v>
                </c:pt>
                <c:pt idx="2816">
                  <c:v>0.22182700000000002</c:v>
                </c:pt>
                <c:pt idx="2817">
                  <c:v>0.22165499999999988</c:v>
                </c:pt>
                <c:pt idx="2818">
                  <c:v>0.22148700000000004</c:v>
                </c:pt>
                <c:pt idx="2819">
                  <c:v>0.22130600000000003</c:v>
                </c:pt>
                <c:pt idx="2820">
                  <c:v>0.22113400000000002</c:v>
                </c:pt>
                <c:pt idx="2821">
                  <c:v>0.22095700000000001</c:v>
                </c:pt>
                <c:pt idx="2822">
                  <c:v>0.22078100000000003</c:v>
                </c:pt>
                <c:pt idx="2823">
                  <c:v>0.22060299999999997</c:v>
                </c:pt>
                <c:pt idx="2824">
                  <c:v>0.22042300000000004</c:v>
                </c:pt>
                <c:pt idx="2825">
                  <c:v>0.22023800000000004</c:v>
                </c:pt>
                <c:pt idx="2826">
                  <c:v>0.22006400000000004</c:v>
                </c:pt>
                <c:pt idx="2827">
                  <c:v>0.21987699999999999</c:v>
                </c:pt>
                <c:pt idx="2828">
                  <c:v>0.21969100000000041</c:v>
                </c:pt>
                <c:pt idx="2829">
                  <c:v>0.21951400000000118</c:v>
                </c:pt>
                <c:pt idx="2830">
                  <c:v>0.21932499999999999</c:v>
                </c:pt>
                <c:pt idx="2831">
                  <c:v>0.219143000000001</c:v>
                </c:pt>
                <c:pt idx="2832">
                  <c:v>0.21895600000000123</c:v>
                </c:pt>
                <c:pt idx="2833">
                  <c:v>0.21877199999999999</c:v>
                </c:pt>
                <c:pt idx="2834">
                  <c:v>0.21858300000000044</c:v>
                </c:pt>
                <c:pt idx="2835">
                  <c:v>0.21839300000000092</c:v>
                </c:pt>
                <c:pt idx="2836">
                  <c:v>0.21820700000000123</c:v>
                </c:pt>
                <c:pt idx="2837">
                  <c:v>0.21801600000000126</c:v>
                </c:pt>
                <c:pt idx="2838">
                  <c:v>0.21782399999999999</c:v>
                </c:pt>
                <c:pt idx="2839">
                  <c:v>0.21763299999999999</c:v>
                </c:pt>
                <c:pt idx="2840">
                  <c:v>0.21744200000000158</c:v>
                </c:pt>
                <c:pt idx="2841">
                  <c:v>0.21724900000000158</c:v>
                </c:pt>
                <c:pt idx="2842">
                  <c:v>0.21705199999999999</c:v>
                </c:pt>
                <c:pt idx="2843">
                  <c:v>0.21686100000000041</c:v>
                </c:pt>
                <c:pt idx="2844">
                  <c:v>0.21666400000000041</c:v>
                </c:pt>
                <c:pt idx="2845">
                  <c:v>0.21646800000000149</c:v>
                </c:pt>
                <c:pt idx="2846">
                  <c:v>0.21628000000000044</c:v>
                </c:pt>
                <c:pt idx="2847">
                  <c:v>0.21607399999999999</c:v>
                </c:pt>
                <c:pt idx="2848">
                  <c:v>0.21587200000000001</c:v>
                </c:pt>
                <c:pt idx="2849">
                  <c:v>0.21567800000000001</c:v>
                </c:pt>
                <c:pt idx="2850">
                  <c:v>0.21547500000000044</c:v>
                </c:pt>
                <c:pt idx="2851">
                  <c:v>0.21527199999999999</c:v>
                </c:pt>
                <c:pt idx="2852">
                  <c:v>0.21509700000000123</c:v>
                </c:pt>
                <c:pt idx="2853">
                  <c:v>0.21487400000000001</c:v>
                </c:pt>
                <c:pt idx="2854">
                  <c:v>0.21466700000000041</c:v>
                </c:pt>
                <c:pt idx="2855">
                  <c:v>0.21446400000000132</c:v>
                </c:pt>
                <c:pt idx="2856">
                  <c:v>0.21425100000000041</c:v>
                </c:pt>
                <c:pt idx="2857">
                  <c:v>0.21403900000000103</c:v>
                </c:pt>
                <c:pt idx="2858">
                  <c:v>0.21383800000000044</c:v>
                </c:pt>
                <c:pt idx="2859">
                  <c:v>0.21362900000000001</c:v>
                </c:pt>
                <c:pt idx="2860">
                  <c:v>0.21342400000000092</c:v>
                </c:pt>
                <c:pt idx="2861">
                  <c:v>0.21321000000000123</c:v>
                </c:pt>
                <c:pt idx="2862">
                  <c:v>0.21300200000000041</c:v>
                </c:pt>
                <c:pt idx="2863">
                  <c:v>0.21279000000000103</c:v>
                </c:pt>
                <c:pt idx="2864">
                  <c:v>0.21257899999999999</c:v>
                </c:pt>
                <c:pt idx="2865">
                  <c:v>0.21237700000000001</c:v>
                </c:pt>
                <c:pt idx="2866">
                  <c:v>0.21215600000000001</c:v>
                </c:pt>
                <c:pt idx="2867">
                  <c:v>0.21194000000000143</c:v>
                </c:pt>
                <c:pt idx="2868">
                  <c:v>0.21172600000000041</c:v>
                </c:pt>
                <c:pt idx="2869">
                  <c:v>0.21151600000000106</c:v>
                </c:pt>
                <c:pt idx="2870">
                  <c:v>0.21130000000000004</c:v>
                </c:pt>
                <c:pt idx="2871">
                  <c:v>0.21108499999999999</c:v>
                </c:pt>
                <c:pt idx="2872">
                  <c:v>0.21086800000000044</c:v>
                </c:pt>
                <c:pt idx="2873">
                  <c:v>0.21065300000000001</c:v>
                </c:pt>
                <c:pt idx="2874">
                  <c:v>0.21044000000000138</c:v>
                </c:pt>
                <c:pt idx="2875">
                  <c:v>0.21021800000000138</c:v>
                </c:pt>
                <c:pt idx="2876">
                  <c:v>0.20999700000000143</c:v>
                </c:pt>
                <c:pt idx="2877">
                  <c:v>0.20977999999999999</c:v>
                </c:pt>
                <c:pt idx="2878">
                  <c:v>0.20956100000000041</c:v>
                </c:pt>
                <c:pt idx="2879">
                  <c:v>0.20933900000000041</c:v>
                </c:pt>
                <c:pt idx="2880">
                  <c:v>0.20911099999999999</c:v>
                </c:pt>
                <c:pt idx="2881">
                  <c:v>0.20889400000000041</c:v>
                </c:pt>
                <c:pt idx="2882">
                  <c:v>0.20868500000000001</c:v>
                </c:pt>
                <c:pt idx="2883">
                  <c:v>0.20845700000000092</c:v>
                </c:pt>
                <c:pt idx="2884">
                  <c:v>0.20821600000000123</c:v>
                </c:pt>
                <c:pt idx="2885">
                  <c:v>0.20800399999999999</c:v>
                </c:pt>
                <c:pt idx="2886">
                  <c:v>0.20778600000000041</c:v>
                </c:pt>
                <c:pt idx="2887">
                  <c:v>0.20754300000000103</c:v>
                </c:pt>
                <c:pt idx="2888">
                  <c:v>0.20730199999999999</c:v>
                </c:pt>
                <c:pt idx="2889">
                  <c:v>0.20709200000000041</c:v>
                </c:pt>
                <c:pt idx="2890">
                  <c:v>0.20684500000000092</c:v>
                </c:pt>
                <c:pt idx="2891">
                  <c:v>0.206625</c:v>
                </c:pt>
                <c:pt idx="2892">
                  <c:v>0.20640600000000103</c:v>
                </c:pt>
                <c:pt idx="2893">
                  <c:v>0.20616300000000001</c:v>
                </c:pt>
                <c:pt idx="2894">
                  <c:v>0.20593400000000103</c:v>
                </c:pt>
                <c:pt idx="2895">
                  <c:v>0.20569999999999999</c:v>
                </c:pt>
                <c:pt idx="2896">
                  <c:v>0.20546500000000104</c:v>
                </c:pt>
                <c:pt idx="2897">
                  <c:v>0.20525399999999999</c:v>
                </c:pt>
                <c:pt idx="2898">
                  <c:v>0.20501900000000103</c:v>
                </c:pt>
                <c:pt idx="2899">
                  <c:v>0.20478299999999999</c:v>
                </c:pt>
                <c:pt idx="2900">
                  <c:v>0.20455599999999999</c:v>
                </c:pt>
                <c:pt idx="2901">
                  <c:v>0.20429300000000092</c:v>
                </c:pt>
                <c:pt idx="2902">
                  <c:v>0.20407</c:v>
                </c:pt>
                <c:pt idx="2903">
                  <c:v>0.20384900000000092</c:v>
                </c:pt>
                <c:pt idx="2904">
                  <c:v>0.20360400000000001</c:v>
                </c:pt>
                <c:pt idx="2905">
                  <c:v>0.20336399999999999</c:v>
                </c:pt>
                <c:pt idx="2906">
                  <c:v>0.20314800000000041</c:v>
                </c:pt>
                <c:pt idx="2907">
                  <c:v>0.20289199999999999</c:v>
                </c:pt>
                <c:pt idx="2908">
                  <c:v>0.20266600000000001</c:v>
                </c:pt>
                <c:pt idx="2909">
                  <c:v>0.20243300000000092</c:v>
                </c:pt>
                <c:pt idx="2910">
                  <c:v>0.20219000000000001</c:v>
                </c:pt>
                <c:pt idx="2911">
                  <c:v>0.20196900000000106</c:v>
                </c:pt>
                <c:pt idx="2912">
                  <c:v>0.20171500000000103</c:v>
                </c:pt>
                <c:pt idx="2913">
                  <c:v>0.20148099999999999</c:v>
                </c:pt>
                <c:pt idx="2914">
                  <c:v>0.20124000000000092</c:v>
                </c:pt>
                <c:pt idx="2915">
                  <c:v>0.20099800000000112</c:v>
                </c:pt>
                <c:pt idx="2916">
                  <c:v>0.20077700000000001</c:v>
                </c:pt>
                <c:pt idx="2917">
                  <c:v>0.20052400000000001</c:v>
                </c:pt>
                <c:pt idx="2918">
                  <c:v>0.20027900000000001</c:v>
                </c:pt>
                <c:pt idx="2919">
                  <c:v>0.20003699999999999</c:v>
                </c:pt>
                <c:pt idx="2920">
                  <c:v>0.19979500000000044</c:v>
                </c:pt>
                <c:pt idx="2921">
                  <c:v>0.19956000000000004</c:v>
                </c:pt>
                <c:pt idx="2922">
                  <c:v>0.19932100000000003</c:v>
                </c:pt>
                <c:pt idx="2923">
                  <c:v>0.19907700000000003</c:v>
                </c:pt>
                <c:pt idx="2924">
                  <c:v>0.19883500000000004</c:v>
                </c:pt>
                <c:pt idx="2925">
                  <c:v>0.19859200000000021</c:v>
                </c:pt>
                <c:pt idx="2926">
                  <c:v>0.19835600000000003</c:v>
                </c:pt>
                <c:pt idx="2927">
                  <c:v>0.19810600000000003</c:v>
                </c:pt>
                <c:pt idx="2928">
                  <c:v>0.19787099999999988</c:v>
                </c:pt>
                <c:pt idx="2929">
                  <c:v>0.19762800000000003</c:v>
                </c:pt>
                <c:pt idx="2930">
                  <c:v>0.19737600000000002</c:v>
                </c:pt>
                <c:pt idx="2931">
                  <c:v>0.19713800000000004</c:v>
                </c:pt>
                <c:pt idx="2932">
                  <c:v>0.19689300000000004</c:v>
                </c:pt>
                <c:pt idx="2933">
                  <c:v>0.19664600000000004</c:v>
                </c:pt>
                <c:pt idx="2934">
                  <c:v>0.19639700000000004</c:v>
                </c:pt>
                <c:pt idx="2935">
                  <c:v>0.19614900000000021</c:v>
                </c:pt>
                <c:pt idx="2936">
                  <c:v>0.19592500000000004</c:v>
                </c:pt>
                <c:pt idx="2937">
                  <c:v>0.19567499999999988</c:v>
                </c:pt>
                <c:pt idx="2938">
                  <c:v>0.19540700000000041</c:v>
                </c:pt>
                <c:pt idx="2939">
                  <c:v>0.19516200000000003</c:v>
                </c:pt>
                <c:pt idx="2940">
                  <c:v>0.19491600000000106</c:v>
                </c:pt>
                <c:pt idx="2941">
                  <c:v>0.19468800000000003</c:v>
                </c:pt>
                <c:pt idx="2942">
                  <c:v>0.19466200000000003</c:v>
                </c:pt>
                <c:pt idx="2943">
                  <c:v>0.19423800000000024</c:v>
                </c:pt>
                <c:pt idx="2944">
                  <c:v>0.19389900000000004</c:v>
                </c:pt>
                <c:pt idx="2945">
                  <c:v>0.19364200000000004</c:v>
                </c:pt>
                <c:pt idx="2946">
                  <c:v>0.19335100000000002</c:v>
                </c:pt>
                <c:pt idx="2947">
                  <c:v>0.19309200000000004</c:v>
                </c:pt>
                <c:pt idx="2948">
                  <c:v>0.19284900000000021</c:v>
                </c:pt>
                <c:pt idx="2949">
                  <c:v>0.19260400000000003</c:v>
                </c:pt>
                <c:pt idx="2950">
                  <c:v>0.19236700000000004</c:v>
                </c:pt>
                <c:pt idx="2951">
                  <c:v>0.19211000000000003</c:v>
                </c:pt>
                <c:pt idx="2952">
                  <c:v>0.19185700000000003</c:v>
                </c:pt>
                <c:pt idx="2953">
                  <c:v>0.19161500000000004</c:v>
                </c:pt>
                <c:pt idx="2954">
                  <c:v>0.19136600000000004</c:v>
                </c:pt>
                <c:pt idx="2955">
                  <c:v>0.19112299999999988</c:v>
                </c:pt>
                <c:pt idx="2956">
                  <c:v>0.19089600000000004</c:v>
                </c:pt>
                <c:pt idx="2957">
                  <c:v>0.19062799999999988</c:v>
                </c:pt>
                <c:pt idx="2958">
                  <c:v>0.19039000000000003</c:v>
                </c:pt>
                <c:pt idx="2959">
                  <c:v>0.19014100000000003</c:v>
                </c:pt>
                <c:pt idx="2960">
                  <c:v>0.18989000000000092</c:v>
                </c:pt>
                <c:pt idx="2961">
                  <c:v>0.18963900000000092</c:v>
                </c:pt>
                <c:pt idx="2962">
                  <c:v>0.18939500000000103</c:v>
                </c:pt>
                <c:pt idx="2963">
                  <c:v>0.18914500000000103</c:v>
                </c:pt>
                <c:pt idx="2964">
                  <c:v>0.18889700000000104</c:v>
                </c:pt>
                <c:pt idx="2965">
                  <c:v>0.18864600000000104</c:v>
                </c:pt>
                <c:pt idx="2966">
                  <c:v>0.18838299999999999</c:v>
                </c:pt>
                <c:pt idx="2967">
                  <c:v>0.18814700000000104</c:v>
                </c:pt>
                <c:pt idx="2968">
                  <c:v>0.18789200000000092</c:v>
                </c:pt>
                <c:pt idx="2969">
                  <c:v>0.18764200000000092</c:v>
                </c:pt>
                <c:pt idx="2970">
                  <c:v>0.18741400000000158</c:v>
                </c:pt>
                <c:pt idx="2971">
                  <c:v>0.18714100000000092</c:v>
                </c:pt>
                <c:pt idx="2972">
                  <c:v>0.18688900000000044</c:v>
                </c:pt>
                <c:pt idx="2973">
                  <c:v>0.18663900000000044</c:v>
                </c:pt>
                <c:pt idx="2974">
                  <c:v>0.18641200000000152</c:v>
                </c:pt>
                <c:pt idx="2975">
                  <c:v>0.18615599999999999</c:v>
                </c:pt>
                <c:pt idx="2976">
                  <c:v>0.18589900000000104</c:v>
                </c:pt>
                <c:pt idx="2977">
                  <c:v>0.18563499999999999</c:v>
                </c:pt>
                <c:pt idx="2978">
                  <c:v>0.18539200000000092</c:v>
                </c:pt>
                <c:pt idx="2979">
                  <c:v>0.18516099999999999</c:v>
                </c:pt>
                <c:pt idx="2980">
                  <c:v>0.18490900000000143</c:v>
                </c:pt>
                <c:pt idx="2981">
                  <c:v>0.18466700000000041</c:v>
                </c:pt>
                <c:pt idx="2982">
                  <c:v>0.18441100000000143</c:v>
                </c:pt>
                <c:pt idx="2983">
                  <c:v>0.18416099999999999</c:v>
                </c:pt>
                <c:pt idx="2984">
                  <c:v>0.18389400000000092</c:v>
                </c:pt>
                <c:pt idx="2985">
                  <c:v>0.183671</c:v>
                </c:pt>
                <c:pt idx="2986">
                  <c:v>0.18342300000000092</c:v>
                </c:pt>
                <c:pt idx="2987">
                  <c:v>0.18317700000000001</c:v>
                </c:pt>
                <c:pt idx="2988">
                  <c:v>0.18293100000000118</c:v>
                </c:pt>
                <c:pt idx="2989">
                  <c:v>0.18266499999999999</c:v>
                </c:pt>
                <c:pt idx="2990">
                  <c:v>0.18242000000000044</c:v>
                </c:pt>
                <c:pt idx="2991">
                  <c:v>0.182173</c:v>
                </c:pt>
                <c:pt idx="2992">
                  <c:v>0.18192400000000092</c:v>
                </c:pt>
                <c:pt idx="2993">
                  <c:v>0.181676</c:v>
                </c:pt>
                <c:pt idx="2994">
                  <c:v>0.18143000000000103</c:v>
                </c:pt>
                <c:pt idx="2995">
                  <c:v>0.18118200000000001</c:v>
                </c:pt>
                <c:pt idx="2996">
                  <c:v>0.18094100000000143</c:v>
                </c:pt>
                <c:pt idx="2997">
                  <c:v>0.18068300000000001</c:v>
                </c:pt>
                <c:pt idx="2998">
                  <c:v>0.18043700000000118</c:v>
                </c:pt>
                <c:pt idx="2999">
                  <c:v>0.18020100000000044</c:v>
                </c:pt>
                <c:pt idx="3000">
                  <c:v>0.17995200000000044</c:v>
                </c:pt>
                <c:pt idx="3001">
                  <c:v>0.17970400000000092</c:v>
                </c:pt>
                <c:pt idx="3002">
                  <c:v>0.17946000000000104</c:v>
                </c:pt>
                <c:pt idx="3003">
                  <c:v>0.17921200000000118</c:v>
                </c:pt>
                <c:pt idx="3004">
                  <c:v>0.17896100000000104</c:v>
                </c:pt>
                <c:pt idx="3005">
                  <c:v>0.17871200000000109</c:v>
                </c:pt>
                <c:pt idx="3006">
                  <c:v>0.17846800000000129</c:v>
                </c:pt>
                <c:pt idx="3007">
                  <c:v>0.17822000000000021</c:v>
                </c:pt>
                <c:pt idx="3008">
                  <c:v>0.17797399999999999</c:v>
                </c:pt>
                <c:pt idx="3009">
                  <c:v>0.17772600000000024</c:v>
                </c:pt>
                <c:pt idx="3010">
                  <c:v>0.17747399999999999</c:v>
                </c:pt>
                <c:pt idx="3011">
                  <c:v>0.17722299999999999</c:v>
                </c:pt>
                <c:pt idx="3012">
                  <c:v>0.17703600000000044</c:v>
                </c:pt>
                <c:pt idx="3013">
                  <c:v>0.17672499999999999</c:v>
                </c:pt>
                <c:pt idx="3014">
                  <c:v>0.17647399999999999</c:v>
                </c:pt>
                <c:pt idx="3015">
                  <c:v>0.17622599999999999</c:v>
                </c:pt>
                <c:pt idx="3016">
                  <c:v>0.17600700000000041</c:v>
                </c:pt>
                <c:pt idx="3017">
                  <c:v>0.17572900000000041</c:v>
                </c:pt>
                <c:pt idx="3018">
                  <c:v>0.17548900000000103</c:v>
                </c:pt>
                <c:pt idx="3019">
                  <c:v>0.17523800000000103</c:v>
                </c:pt>
                <c:pt idx="3020">
                  <c:v>0.17499100000000103</c:v>
                </c:pt>
                <c:pt idx="3021">
                  <c:v>0.17474200000000104</c:v>
                </c:pt>
                <c:pt idx="3022">
                  <c:v>0.17448200000000041</c:v>
                </c:pt>
                <c:pt idx="3023">
                  <c:v>0.17423700000000092</c:v>
                </c:pt>
                <c:pt idx="3024">
                  <c:v>0.17399500000000123</c:v>
                </c:pt>
                <c:pt idx="3025">
                  <c:v>0.17374200000000103</c:v>
                </c:pt>
                <c:pt idx="3026">
                  <c:v>0.17349400000000104</c:v>
                </c:pt>
                <c:pt idx="3027">
                  <c:v>0.17330899999999999</c:v>
                </c:pt>
                <c:pt idx="3028">
                  <c:v>0.17299400000000104</c:v>
                </c:pt>
                <c:pt idx="3029">
                  <c:v>0.17274500000000106</c:v>
                </c:pt>
                <c:pt idx="3030">
                  <c:v>0.17249100000000103</c:v>
                </c:pt>
                <c:pt idx="3031">
                  <c:v>0.17223700000000092</c:v>
                </c:pt>
                <c:pt idx="3032">
                  <c:v>0.17198900000000092</c:v>
                </c:pt>
                <c:pt idx="3033">
                  <c:v>0.17173200000000041</c:v>
                </c:pt>
                <c:pt idx="3034">
                  <c:v>0.17147299999999999</c:v>
                </c:pt>
                <c:pt idx="3035">
                  <c:v>0.17120800000000044</c:v>
                </c:pt>
                <c:pt idx="3036">
                  <c:v>0.17103499999999999</c:v>
                </c:pt>
                <c:pt idx="3037">
                  <c:v>0.17071300000000092</c:v>
                </c:pt>
                <c:pt idx="3038">
                  <c:v>0.17047499999999999</c:v>
                </c:pt>
                <c:pt idx="3039">
                  <c:v>0.170183</c:v>
                </c:pt>
                <c:pt idx="3040">
                  <c:v>0.17002500000000001</c:v>
                </c:pt>
                <c:pt idx="3041">
                  <c:v>0.16976400000000041</c:v>
                </c:pt>
                <c:pt idx="3042">
                  <c:v>0.16945400000000024</c:v>
                </c:pt>
                <c:pt idx="3043">
                  <c:v>0.16924300000000103</c:v>
                </c:pt>
                <c:pt idx="3044">
                  <c:v>0.16900200000000004</c:v>
                </c:pt>
                <c:pt idx="3045">
                  <c:v>0.16867900000000002</c:v>
                </c:pt>
                <c:pt idx="3046">
                  <c:v>0.16843600000000095</c:v>
                </c:pt>
                <c:pt idx="3047">
                  <c:v>0.16818700000000003</c:v>
                </c:pt>
                <c:pt idx="3048">
                  <c:v>0.16798800000000041</c:v>
                </c:pt>
                <c:pt idx="3049">
                  <c:v>0.16772200000000004</c:v>
                </c:pt>
                <c:pt idx="3050">
                  <c:v>0.167411000000001</c:v>
                </c:pt>
                <c:pt idx="3051">
                  <c:v>0.16716300000000003</c:v>
                </c:pt>
                <c:pt idx="3052">
                  <c:v>0.16690400000000041</c:v>
                </c:pt>
                <c:pt idx="3053">
                  <c:v>0.16670900000000041</c:v>
                </c:pt>
                <c:pt idx="3054">
                  <c:v>0.16645400000000021</c:v>
                </c:pt>
                <c:pt idx="3055">
                  <c:v>0.16619700000000004</c:v>
                </c:pt>
                <c:pt idx="3056">
                  <c:v>0.16587700000000002</c:v>
                </c:pt>
                <c:pt idx="3057">
                  <c:v>0.16569300000000003</c:v>
                </c:pt>
                <c:pt idx="3058">
                  <c:v>0.16536300000000004</c:v>
                </c:pt>
                <c:pt idx="3059">
                  <c:v>0.16511300000000004</c:v>
                </c:pt>
                <c:pt idx="3060">
                  <c:v>0.16485900000000003</c:v>
                </c:pt>
                <c:pt idx="3061">
                  <c:v>0.16460300000000003</c:v>
                </c:pt>
                <c:pt idx="3062">
                  <c:v>0.16434500000000021</c:v>
                </c:pt>
                <c:pt idx="3063">
                  <c:v>0.16409400000000021</c:v>
                </c:pt>
                <c:pt idx="3064">
                  <c:v>0.16391500000000106</c:v>
                </c:pt>
                <c:pt idx="3065">
                  <c:v>0.16361700000000004</c:v>
                </c:pt>
                <c:pt idx="3066">
                  <c:v>0.16330700000000004</c:v>
                </c:pt>
                <c:pt idx="3067">
                  <c:v>0.16309500000000021</c:v>
                </c:pt>
                <c:pt idx="3068">
                  <c:v>0.16286600000000004</c:v>
                </c:pt>
                <c:pt idx="3069">
                  <c:v>0.16253800000000004</c:v>
                </c:pt>
                <c:pt idx="3070">
                  <c:v>0.16228000000000004</c:v>
                </c:pt>
                <c:pt idx="3071">
                  <c:v>0.16201900000000041</c:v>
                </c:pt>
                <c:pt idx="3072">
                  <c:v>0.16175400000000004</c:v>
                </c:pt>
                <c:pt idx="3073">
                  <c:v>0.16150400000000004</c:v>
                </c:pt>
                <c:pt idx="3074">
                  <c:v>0.16129900000000041</c:v>
                </c:pt>
                <c:pt idx="3075">
                  <c:v>0.16094500000000106</c:v>
                </c:pt>
                <c:pt idx="3076">
                  <c:v>0.16078400000000004</c:v>
                </c:pt>
                <c:pt idx="3077">
                  <c:v>0.16041600000000095</c:v>
                </c:pt>
                <c:pt idx="3078">
                  <c:v>0.16023700000000021</c:v>
                </c:pt>
                <c:pt idx="3079">
                  <c:v>0.15998900000000144</c:v>
                </c:pt>
                <c:pt idx="3080">
                  <c:v>0.15966900000000103</c:v>
                </c:pt>
                <c:pt idx="3081">
                  <c:v>0.15946300000000149</c:v>
                </c:pt>
                <c:pt idx="3082">
                  <c:v>0.15916000000000041</c:v>
                </c:pt>
                <c:pt idx="3083">
                  <c:v>0.15893300000000143</c:v>
                </c:pt>
                <c:pt idx="3084">
                  <c:v>0.15866800000000092</c:v>
                </c:pt>
                <c:pt idx="3085">
                  <c:v>0.15837300000000001</c:v>
                </c:pt>
                <c:pt idx="3086">
                  <c:v>0.15813099999999999</c:v>
                </c:pt>
                <c:pt idx="3087">
                  <c:v>0.15787200000000001</c:v>
                </c:pt>
                <c:pt idx="3088">
                  <c:v>0.15759800000000138</c:v>
                </c:pt>
                <c:pt idx="3089">
                  <c:v>0.15732900000000041</c:v>
                </c:pt>
                <c:pt idx="3090">
                  <c:v>0.15706400000000104</c:v>
                </c:pt>
                <c:pt idx="3091">
                  <c:v>0.15679200000000118</c:v>
                </c:pt>
                <c:pt idx="3092">
                  <c:v>0.15652700000000044</c:v>
                </c:pt>
                <c:pt idx="3093">
                  <c:v>0.15620600000000123</c:v>
                </c:pt>
                <c:pt idx="3094">
                  <c:v>0.15599900000000164</c:v>
                </c:pt>
                <c:pt idx="3095">
                  <c:v>0.15562599999999999</c:v>
                </c:pt>
                <c:pt idx="3096">
                  <c:v>0.15536200000000044</c:v>
                </c:pt>
                <c:pt idx="3097">
                  <c:v>0.15516800000000044</c:v>
                </c:pt>
                <c:pt idx="3098">
                  <c:v>0.15482299999999999</c:v>
                </c:pt>
                <c:pt idx="3099">
                  <c:v>0.15456100000000092</c:v>
                </c:pt>
                <c:pt idx="3100">
                  <c:v>0.15430000000000021</c:v>
                </c:pt>
                <c:pt idx="3101">
                  <c:v>0.15407399999999999</c:v>
                </c:pt>
                <c:pt idx="3102">
                  <c:v>0.15386300000000044</c:v>
                </c:pt>
                <c:pt idx="3103">
                  <c:v>0.15361400000000044</c:v>
                </c:pt>
                <c:pt idx="3104">
                  <c:v>0.15327399999999999</c:v>
                </c:pt>
                <c:pt idx="3105">
                  <c:v>0.15298100000000103</c:v>
                </c:pt>
                <c:pt idx="3106">
                  <c:v>0.15276400000000123</c:v>
                </c:pt>
                <c:pt idx="3107">
                  <c:v>0.15249800000000152</c:v>
                </c:pt>
                <c:pt idx="3108">
                  <c:v>0.15230399999999999</c:v>
                </c:pt>
                <c:pt idx="3109">
                  <c:v>0.15197300000000041</c:v>
                </c:pt>
                <c:pt idx="3110">
                  <c:v>0.15175500000000092</c:v>
                </c:pt>
                <c:pt idx="3111">
                  <c:v>0.15145100000000092</c:v>
                </c:pt>
                <c:pt idx="3112">
                  <c:v>0.15118000000000001</c:v>
                </c:pt>
                <c:pt idx="3113">
                  <c:v>0.15095100000000092</c:v>
                </c:pt>
                <c:pt idx="3114">
                  <c:v>0.15070200000000092</c:v>
                </c:pt>
                <c:pt idx="3115">
                  <c:v>0.15040300000000104</c:v>
                </c:pt>
                <c:pt idx="3116">
                  <c:v>0.15014800000000092</c:v>
                </c:pt>
                <c:pt idx="3117">
                  <c:v>0.14995600000000103</c:v>
                </c:pt>
                <c:pt idx="3118">
                  <c:v>0.14965300000000001</c:v>
                </c:pt>
                <c:pt idx="3119">
                  <c:v>0.14943200000000104</c:v>
                </c:pt>
                <c:pt idx="3120">
                  <c:v>0.149171</c:v>
                </c:pt>
                <c:pt idx="3121">
                  <c:v>0.14891800000000152</c:v>
                </c:pt>
                <c:pt idx="3122">
                  <c:v>0.14870700000000103</c:v>
                </c:pt>
                <c:pt idx="3123">
                  <c:v>0.14840900000000123</c:v>
                </c:pt>
                <c:pt idx="3124">
                  <c:v>0.14820700000000103</c:v>
                </c:pt>
                <c:pt idx="3125">
                  <c:v>0.14792500000000092</c:v>
                </c:pt>
                <c:pt idx="3126">
                  <c:v>0.14765900000000001</c:v>
                </c:pt>
                <c:pt idx="3127">
                  <c:v>0.14742300000000041</c:v>
                </c:pt>
                <c:pt idx="3128">
                  <c:v>0.14718800000000001</c:v>
                </c:pt>
                <c:pt idx="3129">
                  <c:v>0.14693700000000123</c:v>
                </c:pt>
                <c:pt idx="3130">
                  <c:v>0.146671</c:v>
                </c:pt>
                <c:pt idx="3131">
                  <c:v>0.14640300000000103</c:v>
                </c:pt>
                <c:pt idx="3132">
                  <c:v>0.14620500000000092</c:v>
                </c:pt>
                <c:pt idx="3133">
                  <c:v>0.14592900000000092</c:v>
                </c:pt>
                <c:pt idx="3134">
                  <c:v>0.14570600000000092</c:v>
                </c:pt>
                <c:pt idx="3135">
                  <c:v>0.14544600000000144</c:v>
                </c:pt>
                <c:pt idx="3136">
                  <c:v>0.14521100000000103</c:v>
                </c:pt>
                <c:pt idx="3137">
                  <c:v>0.14491500000000143</c:v>
                </c:pt>
                <c:pt idx="3138">
                  <c:v>0.14468600000000001</c:v>
                </c:pt>
                <c:pt idx="3139">
                  <c:v>0.14442500000000041</c:v>
                </c:pt>
                <c:pt idx="3140">
                  <c:v>0.14418300000000001</c:v>
                </c:pt>
                <c:pt idx="3141">
                  <c:v>0.14390600000000103</c:v>
                </c:pt>
                <c:pt idx="3142">
                  <c:v>0.14363799999999999</c:v>
                </c:pt>
                <c:pt idx="3143">
                  <c:v>0.14334800000000092</c:v>
                </c:pt>
                <c:pt idx="3144">
                  <c:v>0.14307800000000001</c:v>
                </c:pt>
                <c:pt idx="3145">
                  <c:v>0.14282800000000001</c:v>
                </c:pt>
                <c:pt idx="3146">
                  <c:v>0.14259800000000092</c:v>
                </c:pt>
                <c:pt idx="3147">
                  <c:v>0.14235700000000001</c:v>
                </c:pt>
                <c:pt idx="3148">
                  <c:v>0.142072</c:v>
                </c:pt>
                <c:pt idx="3149">
                  <c:v>0.14183499999999999</c:v>
                </c:pt>
                <c:pt idx="3150">
                  <c:v>0.14158200000000001</c:v>
                </c:pt>
                <c:pt idx="3151">
                  <c:v>0.14131299999999999</c:v>
                </c:pt>
                <c:pt idx="3152">
                  <c:v>0.14104000000000044</c:v>
                </c:pt>
                <c:pt idx="3153">
                  <c:v>0.14080300000000001</c:v>
                </c:pt>
                <c:pt idx="3154">
                  <c:v>0.14052999999999999</c:v>
                </c:pt>
                <c:pt idx="3155">
                  <c:v>0.14029000000000041</c:v>
                </c:pt>
                <c:pt idx="3156">
                  <c:v>0.14001700000000092</c:v>
                </c:pt>
                <c:pt idx="3157">
                  <c:v>0.13976000000000041</c:v>
                </c:pt>
                <c:pt idx="3158">
                  <c:v>0.13947699999999999</c:v>
                </c:pt>
                <c:pt idx="3159">
                  <c:v>0.13923400000000041</c:v>
                </c:pt>
                <c:pt idx="3160">
                  <c:v>0.13899800000000123</c:v>
                </c:pt>
                <c:pt idx="3161">
                  <c:v>0.13873600000000041</c:v>
                </c:pt>
                <c:pt idx="3162">
                  <c:v>0.13849500000000103</c:v>
                </c:pt>
                <c:pt idx="3163">
                  <c:v>0.13824500000000103</c:v>
                </c:pt>
                <c:pt idx="3164">
                  <c:v>0.13800299999999999</c:v>
                </c:pt>
                <c:pt idx="3165">
                  <c:v>0.13775000000000001</c:v>
                </c:pt>
                <c:pt idx="3166">
                  <c:v>0.13756499999999999</c:v>
                </c:pt>
                <c:pt idx="3167">
                  <c:v>0.13730800000000001</c:v>
                </c:pt>
                <c:pt idx="3168">
                  <c:v>0.13705500000000001</c:v>
                </c:pt>
                <c:pt idx="3169">
                  <c:v>0.136854</c:v>
                </c:pt>
                <c:pt idx="3170">
                  <c:v>0.13660900000000001</c:v>
                </c:pt>
                <c:pt idx="3171">
                  <c:v>0.136355</c:v>
                </c:pt>
                <c:pt idx="3172">
                  <c:v>0.136126</c:v>
                </c:pt>
                <c:pt idx="3173">
                  <c:v>0.13594300000000104</c:v>
                </c:pt>
                <c:pt idx="3174">
                  <c:v>0.13568</c:v>
                </c:pt>
                <c:pt idx="3175">
                  <c:v>0.13545299999999999</c:v>
                </c:pt>
                <c:pt idx="3176">
                  <c:v>0.13526700000000041</c:v>
                </c:pt>
                <c:pt idx="3177">
                  <c:v>0.13502800000000001</c:v>
                </c:pt>
                <c:pt idx="3178">
                  <c:v>0.13480400000000001</c:v>
                </c:pt>
                <c:pt idx="3179">
                  <c:v>0.13459299999999999</c:v>
                </c:pt>
                <c:pt idx="3180">
                  <c:v>0.13436699999999999</c:v>
                </c:pt>
                <c:pt idx="3181">
                  <c:v>0.13416600000000001</c:v>
                </c:pt>
                <c:pt idx="3182">
                  <c:v>0.13392200000000001</c:v>
                </c:pt>
                <c:pt idx="3183">
                  <c:v>0.13370299999999999</c:v>
                </c:pt>
                <c:pt idx="3184">
                  <c:v>0.13346400000000044</c:v>
                </c:pt>
                <c:pt idx="3185">
                  <c:v>0.13328899999999999</c:v>
                </c:pt>
                <c:pt idx="3186">
                  <c:v>0.13305600000000001</c:v>
                </c:pt>
                <c:pt idx="3187">
                  <c:v>0.13285</c:v>
                </c:pt>
                <c:pt idx="3188">
                  <c:v>0.132603</c:v>
                </c:pt>
                <c:pt idx="3189">
                  <c:v>0.132387</c:v>
                </c:pt>
                <c:pt idx="3190">
                  <c:v>0.13219700000000001</c:v>
                </c:pt>
                <c:pt idx="3191">
                  <c:v>0.13198499999999999</c:v>
                </c:pt>
                <c:pt idx="3192">
                  <c:v>0.13176800000000041</c:v>
                </c:pt>
                <c:pt idx="3193">
                  <c:v>0.131522</c:v>
                </c:pt>
                <c:pt idx="3194">
                  <c:v>0.13133400000000001</c:v>
                </c:pt>
                <c:pt idx="3195">
                  <c:v>0.13100100000000001</c:v>
                </c:pt>
                <c:pt idx="3196">
                  <c:v>0.13090199999999999</c:v>
                </c:pt>
                <c:pt idx="3197">
                  <c:v>0.13054099999999999</c:v>
                </c:pt>
                <c:pt idx="3198">
                  <c:v>0.13033600000000001</c:v>
                </c:pt>
                <c:pt idx="3199">
                  <c:v>0.13022300000000001</c:v>
                </c:pt>
                <c:pt idx="3200">
                  <c:v>0.12997800000000001</c:v>
                </c:pt>
                <c:pt idx="3201">
                  <c:v>0.12967299999999987</c:v>
                </c:pt>
                <c:pt idx="3202">
                  <c:v>0.12953600000000001</c:v>
                </c:pt>
                <c:pt idx="3203">
                  <c:v>0.129305</c:v>
                </c:pt>
                <c:pt idx="3204">
                  <c:v>0.12906500000000001</c:v>
                </c:pt>
                <c:pt idx="3205">
                  <c:v>0.12903899999999999</c:v>
                </c:pt>
                <c:pt idx="3206">
                  <c:v>0.128605</c:v>
                </c:pt>
                <c:pt idx="3207">
                  <c:v>0.12839700000000001</c:v>
                </c:pt>
                <c:pt idx="3208">
                  <c:v>0.128137</c:v>
                </c:pt>
                <c:pt idx="3209">
                  <c:v>0.12794400000000092</c:v>
                </c:pt>
                <c:pt idx="3210">
                  <c:v>0.12772900000000001</c:v>
                </c:pt>
                <c:pt idx="3211">
                  <c:v>0.1275</c:v>
                </c:pt>
                <c:pt idx="3212">
                  <c:v>0.12726899999999999</c:v>
                </c:pt>
                <c:pt idx="3213">
                  <c:v>0.12701200000000001</c:v>
                </c:pt>
                <c:pt idx="3214">
                  <c:v>0.12681600000000001</c:v>
                </c:pt>
                <c:pt idx="3215">
                  <c:v>0.12656999999999999</c:v>
                </c:pt>
                <c:pt idx="3216">
                  <c:v>0.12628400000000001</c:v>
                </c:pt>
                <c:pt idx="3217">
                  <c:v>0.12607399999999988</c:v>
                </c:pt>
                <c:pt idx="3218">
                  <c:v>0.12584999999999999</c:v>
                </c:pt>
                <c:pt idx="3219">
                  <c:v>0.12559899999999999</c:v>
                </c:pt>
                <c:pt idx="3220">
                  <c:v>0.12542900000000001</c:v>
                </c:pt>
                <c:pt idx="3221">
                  <c:v>0.12517399999999987</c:v>
                </c:pt>
                <c:pt idx="3222">
                  <c:v>0.12490900000000002</c:v>
                </c:pt>
                <c:pt idx="3223">
                  <c:v>0.1246900000000007</c:v>
                </c:pt>
                <c:pt idx="3224">
                  <c:v>0.12448300000000002</c:v>
                </c:pt>
                <c:pt idx="3225">
                  <c:v>0.12424100000000053</c:v>
                </c:pt>
                <c:pt idx="3226">
                  <c:v>0.12402000000000055</c:v>
                </c:pt>
                <c:pt idx="3227">
                  <c:v>0.12379999999999999</c:v>
                </c:pt>
                <c:pt idx="3228">
                  <c:v>0.123589</c:v>
                </c:pt>
                <c:pt idx="3229">
                  <c:v>0.12336300000000019</c:v>
                </c:pt>
                <c:pt idx="3230">
                  <c:v>0.12314700000000002</c:v>
                </c:pt>
                <c:pt idx="3231">
                  <c:v>0.122917</c:v>
                </c:pt>
                <c:pt idx="3232">
                  <c:v>0.12269900000000022</c:v>
                </c:pt>
                <c:pt idx="3233">
                  <c:v>0.122477</c:v>
                </c:pt>
                <c:pt idx="3234">
                  <c:v>0.12226900000000022</c:v>
                </c:pt>
                <c:pt idx="3235">
                  <c:v>0.12205199999999998</c:v>
                </c:pt>
                <c:pt idx="3236">
                  <c:v>0.12182300000000022</c:v>
                </c:pt>
                <c:pt idx="3237">
                  <c:v>0.12160500000000053</c:v>
                </c:pt>
                <c:pt idx="3238">
                  <c:v>0.12139000000000012</c:v>
                </c:pt>
                <c:pt idx="3239">
                  <c:v>0.12118200000000012</c:v>
                </c:pt>
                <c:pt idx="3240">
                  <c:v>0.120958</c:v>
                </c:pt>
                <c:pt idx="3241">
                  <c:v>0.12074400000000053</c:v>
                </c:pt>
                <c:pt idx="3242">
                  <c:v>0.12052499999999999</c:v>
                </c:pt>
                <c:pt idx="3243">
                  <c:v>0.12031500000000002</c:v>
                </c:pt>
                <c:pt idx="3244">
                  <c:v>0.12009900000000009</c:v>
                </c:pt>
                <c:pt idx="3245">
                  <c:v>0.11988900000000001</c:v>
                </c:pt>
                <c:pt idx="3246">
                  <c:v>0.11968400000000012</c:v>
                </c:pt>
                <c:pt idx="3247">
                  <c:v>0.11947099999999998</c:v>
                </c:pt>
                <c:pt idx="3248">
                  <c:v>0.11926100000000062</c:v>
                </c:pt>
                <c:pt idx="3249">
                  <c:v>0.11904400000000002</c:v>
                </c:pt>
                <c:pt idx="3250">
                  <c:v>0.11884000000000002</c:v>
                </c:pt>
                <c:pt idx="3251">
                  <c:v>0.11863200000000022</c:v>
                </c:pt>
                <c:pt idx="3252">
                  <c:v>0.11841699999999998</c:v>
                </c:pt>
                <c:pt idx="3253">
                  <c:v>0.11821400000000012</c:v>
                </c:pt>
                <c:pt idx="3254">
                  <c:v>0.11799900000000003</c:v>
                </c:pt>
                <c:pt idx="3255">
                  <c:v>0.11778600000000022</c:v>
                </c:pt>
                <c:pt idx="3256">
                  <c:v>0.11757700000000001</c:v>
                </c:pt>
                <c:pt idx="3257">
                  <c:v>0.11736600000000012</c:v>
                </c:pt>
                <c:pt idx="3258">
                  <c:v>0.11715600000000002</c:v>
                </c:pt>
                <c:pt idx="3259">
                  <c:v>0.11700099999999998</c:v>
                </c:pt>
                <c:pt idx="3260">
                  <c:v>0.11671100000000002</c:v>
                </c:pt>
                <c:pt idx="3261">
                  <c:v>0.11652300000000022</c:v>
                </c:pt>
                <c:pt idx="3262">
                  <c:v>0.11631100000000001</c:v>
                </c:pt>
                <c:pt idx="3263">
                  <c:v>0.11609899999999998</c:v>
                </c:pt>
                <c:pt idx="3264">
                  <c:v>0.11589200000000002</c:v>
                </c:pt>
                <c:pt idx="3265">
                  <c:v>0.11567800000000002</c:v>
                </c:pt>
                <c:pt idx="3266">
                  <c:v>0.11547200000000003</c:v>
                </c:pt>
                <c:pt idx="3267">
                  <c:v>0.11525800000000001</c:v>
                </c:pt>
                <c:pt idx="3268">
                  <c:v>0.11504200000000003</c:v>
                </c:pt>
                <c:pt idx="3269">
                  <c:v>0.11482900000000001</c:v>
                </c:pt>
                <c:pt idx="3270">
                  <c:v>0.11461800000000001</c:v>
                </c:pt>
                <c:pt idx="3271">
                  <c:v>0.11440200000000002</c:v>
                </c:pt>
                <c:pt idx="3272">
                  <c:v>0.11419000000000012</c:v>
                </c:pt>
                <c:pt idx="3273">
                  <c:v>0.11398000000000001</c:v>
                </c:pt>
                <c:pt idx="3274">
                  <c:v>0.11376799999999998</c:v>
                </c:pt>
                <c:pt idx="3275">
                  <c:v>0.11355600000000002</c:v>
                </c:pt>
                <c:pt idx="3276">
                  <c:v>0.11334300000000001</c:v>
                </c:pt>
                <c:pt idx="3277">
                  <c:v>0.11313700000000002</c:v>
                </c:pt>
                <c:pt idx="3278">
                  <c:v>0.11291500000000002</c:v>
                </c:pt>
                <c:pt idx="3279">
                  <c:v>0.11270400000000012</c:v>
                </c:pt>
                <c:pt idx="3280">
                  <c:v>0.11248799999999932</c:v>
                </c:pt>
                <c:pt idx="3281">
                  <c:v>0.11228100000000003</c:v>
                </c:pt>
                <c:pt idx="3282">
                  <c:v>0.11206600000000012</c:v>
                </c:pt>
                <c:pt idx="3283">
                  <c:v>0.11186200000000002</c:v>
                </c:pt>
                <c:pt idx="3284">
                  <c:v>0.11164300000000003</c:v>
                </c:pt>
                <c:pt idx="3285">
                  <c:v>0.11143500000000003</c:v>
                </c:pt>
                <c:pt idx="3286">
                  <c:v>0.11123700000000002</c:v>
                </c:pt>
                <c:pt idx="3287">
                  <c:v>0.11102300000000002</c:v>
                </c:pt>
                <c:pt idx="3288">
                  <c:v>0.11082000000000002</c:v>
                </c:pt>
                <c:pt idx="3289">
                  <c:v>0.11061300000000002</c:v>
                </c:pt>
                <c:pt idx="3290">
                  <c:v>0.11042100000000003</c:v>
                </c:pt>
                <c:pt idx="3291">
                  <c:v>0.11020400000000002</c:v>
                </c:pt>
                <c:pt idx="3292">
                  <c:v>0.11000300000000002</c:v>
                </c:pt>
                <c:pt idx="3293">
                  <c:v>0.109808</c:v>
                </c:pt>
                <c:pt idx="3294">
                  <c:v>0.10960499999999999</c:v>
                </c:pt>
                <c:pt idx="3295">
                  <c:v>0.10941099999999998</c:v>
                </c:pt>
                <c:pt idx="3296">
                  <c:v>0.10920800000000012</c:v>
                </c:pt>
                <c:pt idx="3297">
                  <c:v>0.10902000000000059</c:v>
                </c:pt>
                <c:pt idx="3298">
                  <c:v>0.10882799999999998</c:v>
                </c:pt>
                <c:pt idx="3299">
                  <c:v>0.10862700000000022</c:v>
                </c:pt>
                <c:pt idx="3300">
                  <c:v>0.10844200000000002</c:v>
                </c:pt>
                <c:pt idx="3301">
                  <c:v>0.1082430000000006</c:v>
                </c:pt>
                <c:pt idx="3302">
                  <c:v>0.10806900000000012</c:v>
                </c:pt>
                <c:pt idx="3303">
                  <c:v>0.10787099999999998</c:v>
                </c:pt>
                <c:pt idx="3304">
                  <c:v>0.10769300000000072</c:v>
                </c:pt>
                <c:pt idx="3305">
                  <c:v>0.10750200000000019</c:v>
                </c:pt>
                <c:pt idx="3306">
                  <c:v>0.10732200000000022</c:v>
                </c:pt>
                <c:pt idx="3307">
                  <c:v>0.10713900000000012</c:v>
                </c:pt>
                <c:pt idx="3308">
                  <c:v>0.10694500000000012</c:v>
                </c:pt>
                <c:pt idx="3309">
                  <c:v>0.10675600000000053</c:v>
                </c:pt>
                <c:pt idx="3310">
                  <c:v>0.10658400000000012</c:v>
                </c:pt>
                <c:pt idx="3311">
                  <c:v>0.10639899999999998</c:v>
                </c:pt>
                <c:pt idx="3312">
                  <c:v>0.10621899999999998</c:v>
                </c:pt>
                <c:pt idx="3313">
                  <c:v>0.10603899999999998</c:v>
                </c:pt>
                <c:pt idx="3314">
                  <c:v>0.10586600000000022</c:v>
                </c:pt>
                <c:pt idx="3315">
                  <c:v>0.10569099999999999</c:v>
                </c:pt>
                <c:pt idx="3316">
                  <c:v>0.105517</c:v>
                </c:pt>
                <c:pt idx="3317">
                  <c:v>0.10534499999999998</c:v>
                </c:pt>
                <c:pt idx="3318">
                  <c:v>0.10517000000000012</c:v>
                </c:pt>
                <c:pt idx="3319">
                  <c:v>0.104988</c:v>
                </c:pt>
                <c:pt idx="3320">
                  <c:v>0.104811</c:v>
                </c:pt>
                <c:pt idx="3321">
                  <c:v>0.10462800000000012</c:v>
                </c:pt>
                <c:pt idx="3322">
                  <c:v>0.104437</c:v>
                </c:pt>
                <c:pt idx="3323">
                  <c:v>0.10420699999999999</c:v>
                </c:pt>
                <c:pt idx="3324">
                  <c:v>0.104059</c:v>
                </c:pt>
                <c:pt idx="3325">
                  <c:v>0.10388500000000002</c:v>
                </c:pt>
                <c:pt idx="3326">
                  <c:v>0.10371000000000002</c:v>
                </c:pt>
                <c:pt idx="3327">
                  <c:v>0.10354200000000002</c:v>
                </c:pt>
                <c:pt idx="3328">
                  <c:v>0.10334400000000002</c:v>
                </c:pt>
                <c:pt idx="3329">
                  <c:v>0.10315400000000002</c:v>
                </c:pt>
                <c:pt idx="3330">
                  <c:v>0.10297600000000012</c:v>
                </c:pt>
                <c:pt idx="3331">
                  <c:v>0.10279199999999999</c:v>
                </c:pt>
                <c:pt idx="3332">
                  <c:v>0.10260500000000022</c:v>
                </c:pt>
                <c:pt idx="3333">
                  <c:v>0.102418</c:v>
                </c:pt>
                <c:pt idx="3334">
                  <c:v>0.10223200000000029</c:v>
                </c:pt>
                <c:pt idx="3335">
                  <c:v>0.10204299999999998</c:v>
                </c:pt>
                <c:pt idx="3336">
                  <c:v>0.101856</c:v>
                </c:pt>
                <c:pt idx="3337">
                  <c:v>0.10166000000000019</c:v>
                </c:pt>
                <c:pt idx="3338">
                  <c:v>0.10147600000000002</c:v>
                </c:pt>
                <c:pt idx="3339">
                  <c:v>0.101288</c:v>
                </c:pt>
                <c:pt idx="3340">
                  <c:v>0.10109500000000053</c:v>
                </c:pt>
                <c:pt idx="3341">
                  <c:v>0.100907</c:v>
                </c:pt>
                <c:pt idx="3342">
                  <c:v>0.10071200000000002</c:v>
                </c:pt>
                <c:pt idx="3343">
                  <c:v>0.10052400000000022</c:v>
                </c:pt>
                <c:pt idx="3344">
                  <c:v>0.10033300000000002</c:v>
                </c:pt>
                <c:pt idx="3345">
                  <c:v>0.100138</c:v>
                </c:pt>
                <c:pt idx="3346">
                  <c:v>9.9947900000000048E-2</c:v>
                </c:pt>
                <c:pt idx="3347">
                  <c:v>9.9757000000000859E-2</c:v>
                </c:pt>
                <c:pt idx="3348">
                  <c:v>9.9561500000000247E-2</c:v>
                </c:pt>
                <c:pt idx="3349">
                  <c:v>9.9366000000000065E-2</c:v>
                </c:pt>
                <c:pt idx="3350">
                  <c:v>9.9175800000000619E-2</c:v>
                </c:pt>
                <c:pt idx="3351">
                  <c:v>9.8983300000000024E-2</c:v>
                </c:pt>
                <c:pt idx="3352">
                  <c:v>9.8790900000000778E-2</c:v>
                </c:pt>
                <c:pt idx="3353">
                  <c:v>9.8597600000000757E-2</c:v>
                </c:pt>
                <c:pt idx="3354">
                  <c:v>9.8406200000000055E-2</c:v>
                </c:pt>
                <c:pt idx="3355">
                  <c:v>9.8209100000000063E-2</c:v>
                </c:pt>
                <c:pt idx="3356">
                  <c:v>9.8015700000000067E-2</c:v>
                </c:pt>
                <c:pt idx="3357">
                  <c:v>9.7819100000000006E-2</c:v>
                </c:pt>
                <c:pt idx="3358">
                  <c:v>9.7627800000000264E-2</c:v>
                </c:pt>
                <c:pt idx="3359">
                  <c:v>9.7428800000000024E-2</c:v>
                </c:pt>
                <c:pt idx="3360">
                  <c:v>9.7239400000000004E-2</c:v>
                </c:pt>
                <c:pt idx="3361">
                  <c:v>9.7045400000000046E-2</c:v>
                </c:pt>
                <c:pt idx="3362">
                  <c:v>9.685440000000077E-2</c:v>
                </c:pt>
                <c:pt idx="3363">
                  <c:v>9.6657000000000548E-2</c:v>
                </c:pt>
                <c:pt idx="3364">
                  <c:v>9.6468200000000004E-2</c:v>
                </c:pt>
                <c:pt idx="3365">
                  <c:v>9.6273500000000012E-2</c:v>
                </c:pt>
                <c:pt idx="3366">
                  <c:v>9.6079000000000012E-2</c:v>
                </c:pt>
                <c:pt idx="3367">
                  <c:v>9.5885300000000048E-2</c:v>
                </c:pt>
                <c:pt idx="3368">
                  <c:v>9.5691900000000066E-2</c:v>
                </c:pt>
                <c:pt idx="3369">
                  <c:v>9.5502700000000024E-2</c:v>
                </c:pt>
                <c:pt idx="3370">
                  <c:v>9.5311800000000016E-2</c:v>
                </c:pt>
                <c:pt idx="3371">
                  <c:v>9.5122200000000004E-2</c:v>
                </c:pt>
                <c:pt idx="3372">
                  <c:v>9.4929000000000208E-2</c:v>
                </c:pt>
                <c:pt idx="3373">
                  <c:v>9.4739200000000037E-2</c:v>
                </c:pt>
                <c:pt idx="3374">
                  <c:v>9.4550800000001059E-2</c:v>
                </c:pt>
                <c:pt idx="3375">
                  <c:v>9.4356700000000043E-2</c:v>
                </c:pt>
                <c:pt idx="3376">
                  <c:v>9.4162900000000063E-2</c:v>
                </c:pt>
                <c:pt idx="3377">
                  <c:v>9.3972400000000067E-2</c:v>
                </c:pt>
                <c:pt idx="3378">
                  <c:v>9.3781400000000043E-2</c:v>
                </c:pt>
                <c:pt idx="3379">
                  <c:v>9.3588500000000047E-2</c:v>
                </c:pt>
                <c:pt idx="3380">
                  <c:v>9.3397200000000027E-2</c:v>
                </c:pt>
                <c:pt idx="3381">
                  <c:v>9.3201900000000046E-2</c:v>
                </c:pt>
                <c:pt idx="3382">
                  <c:v>9.3009200000000028E-2</c:v>
                </c:pt>
                <c:pt idx="3383">
                  <c:v>9.281720000000003E-2</c:v>
                </c:pt>
                <c:pt idx="3384">
                  <c:v>9.2621700000000015E-2</c:v>
                </c:pt>
                <c:pt idx="3385">
                  <c:v>9.243090000000001E-2</c:v>
                </c:pt>
                <c:pt idx="3386">
                  <c:v>9.2239400000000041E-2</c:v>
                </c:pt>
                <c:pt idx="3387">
                  <c:v>9.204240000000001E-2</c:v>
                </c:pt>
                <c:pt idx="3388">
                  <c:v>9.1847900000000038E-2</c:v>
                </c:pt>
                <c:pt idx="3389">
                  <c:v>9.1651100000000096E-2</c:v>
                </c:pt>
                <c:pt idx="3390">
                  <c:v>9.1457800000000047E-2</c:v>
                </c:pt>
                <c:pt idx="3391">
                  <c:v>9.1266000000000028E-2</c:v>
                </c:pt>
                <c:pt idx="3392">
                  <c:v>9.1068900000000064E-2</c:v>
                </c:pt>
                <c:pt idx="3393">
                  <c:v>9.0874000000000066E-2</c:v>
                </c:pt>
                <c:pt idx="3394">
                  <c:v>9.0674700000000066E-2</c:v>
                </c:pt>
                <c:pt idx="3395">
                  <c:v>9.0482200000000013E-2</c:v>
                </c:pt>
                <c:pt idx="3396">
                  <c:v>9.0282000000000015E-2</c:v>
                </c:pt>
                <c:pt idx="3397">
                  <c:v>9.0088500000000002E-2</c:v>
                </c:pt>
                <c:pt idx="3398">
                  <c:v>8.9888900000000035E-2</c:v>
                </c:pt>
                <c:pt idx="3399">
                  <c:v>8.969640000000087E-2</c:v>
                </c:pt>
                <c:pt idx="3400">
                  <c:v>8.9499500000000023E-2</c:v>
                </c:pt>
                <c:pt idx="3401">
                  <c:v>8.9307600000000015E-2</c:v>
                </c:pt>
                <c:pt idx="3402">
                  <c:v>8.9106800000000264E-2</c:v>
                </c:pt>
                <c:pt idx="3403">
                  <c:v>8.8928300000000848E-2</c:v>
                </c:pt>
                <c:pt idx="3404">
                  <c:v>8.8731500000000046E-2</c:v>
                </c:pt>
                <c:pt idx="3405">
                  <c:v>8.8531100000000265E-2</c:v>
                </c:pt>
                <c:pt idx="3406">
                  <c:v>8.8329800000000208E-2</c:v>
                </c:pt>
                <c:pt idx="3407">
                  <c:v>8.8134000000000268E-2</c:v>
                </c:pt>
                <c:pt idx="3408">
                  <c:v>8.7934500000000068E-2</c:v>
                </c:pt>
                <c:pt idx="3409">
                  <c:v>8.7738500000000025E-2</c:v>
                </c:pt>
                <c:pt idx="3410">
                  <c:v>8.754300000000001E-2</c:v>
                </c:pt>
                <c:pt idx="3411">
                  <c:v>8.7342599999999979E-2</c:v>
                </c:pt>
                <c:pt idx="3412">
                  <c:v>8.7144300000000022E-2</c:v>
                </c:pt>
                <c:pt idx="3413">
                  <c:v>8.6943300000000001E-2</c:v>
                </c:pt>
                <c:pt idx="3414">
                  <c:v>8.6742200000000005E-2</c:v>
                </c:pt>
                <c:pt idx="3415">
                  <c:v>8.6543600000000012E-2</c:v>
                </c:pt>
                <c:pt idx="3416">
                  <c:v>8.634420000000001E-2</c:v>
                </c:pt>
                <c:pt idx="3417">
                  <c:v>8.6142899999999994E-2</c:v>
                </c:pt>
                <c:pt idx="3418">
                  <c:v>8.5941400000000015E-2</c:v>
                </c:pt>
                <c:pt idx="3419">
                  <c:v>8.5740400000000064E-2</c:v>
                </c:pt>
                <c:pt idx="3420">
                  <c:v>8.5541300000000028E-2</c:v>
                </c:pt>
                <c:pt idx="3421">
                  <c:v>8.5339200000000018E-2</c:v>
                </c:pt>
                <c:pt idx="3422">
                  <c:v>8.5139200000000012E-2</c:v>
                </c:pt>
                <c:pt idx="3423">
                  <c:v>8.4941800000000026E-2</c:v>
                </c:pt>
                <c:pt idx="3424">
                  <c:v>8.4743500000000041E-2</c:v>
                </c:pt>
                <c:pt idx="3425">
                  <c:v>8.4547100000000028E-2</c:v>
                </c:pt>
                <c:pt idx="3426">
                  <c:v>8.4359800000000068E-2</c:v>
                </c:pt>
                <c:pt idx="3427">
                  <c:v>8.4151400000000265E-2</c:v>
                </c:pt>
                <c:pt idx="3428">
                  <c:v>8.3957200000000065E-2</c:v>
                </c:pt>
                <c:pt idx="3429">
                  <c:v>8.3762500000000045E-2</c:v>
                </c:pt>
                <c:pt idx="3430">
                  <c:v>8.3577100000000265E-2</c:v>
                </c:pt>
                <c:pt idx="3431">
                  <c:v>8.3382300000000006E-2</c:v>
                </c:pt>
                <c:pt idx="3432">
                  <c:v>8.3191200000000021E-2</c:v>
                </c:pt>
                <c:pt idx="3433">
                  <c:v>8.2997800000000024E-2</c:v>
                </c:pt>
                <c:pt idx="3434">
                  <c:v>8.2802100000000017E-2</c:v>
                </c:pt>
                <c:pt idx="3435">
                  <c:v>8.2612500000000033E-2</c:v>
                </c:pt>
                <c:pt idx="3436">
                  <c:v>8.2417800000000013E-2</c:v>
                </c:pt>
                <c:pt idx="3437">
                  <c:v>8.2223800000000014E-2</c:v>
                </c:pt>
                <c:pt idx="3438">
                  <c:v>8.2029900000000044E-2</c:v>
                </c:pt>
                <c:pt idx="3439">
                  <c:v>8.1831400000000054E-2</c:v>
                </c:pt>
                <c:pt idx="3440">
                  <c:v>8.1638300000000066E-2</c:v>
                </c:pt>
                <c:pt idx="3441">
                  <c:v>8.1442599999999976E-2</c:v>
                </c:pt>
                <c:pt idx="3442">
                  <c:v>8.124010000000001E-2</c:v>
                </c:pt>
                <c:pt idx="3443">
                  <c:v>8.1043000000000018E-2</c:v>
                </c:pt>
                <c:pt idx="3444">
                  <c:v>8.0840700000000001E-2</c:v>
                </c:pt>
                <c:pt idx="3445">
                  <c:v>8.0639200000000022E-2</c:v>
                </c:pt>
                <c:pt idx="3446">
                  <c:v>8.043450000000002E-2</c:v>
                </c:pt>
                <c:pt idx="3447">
                  <c:v>8.0232600000000001E-2</c:v>
                </c:pt>
                <c:pt idx="3448">
                  <c:v>8.0025600000000224E-2</c:v>
                </c:pt>
                <c:pt idx="3449">
                  <c:v>7.9820000000000113E-2</c:v>
                </c:pt>
                <c:pt idx="3450">
                  <c:v>7.9614100000000021E-2</c:v>
                </c:pt>
                <c:pt idx="3451">
                  <c:v>7.940510000000002E-2</c:v>
                </c:pt>
                <c:pt idx="3452">
                  <c:v>7.9197400000000556E-2</c:v>
                </c:pt>
                <c:pt idx="3453">
                  <c:v>7.8990600000000133E-2</c:v>
                </c:pt>
                <c:pt idx="3454">
                  <c:v>7.877770000000002E-2</c:v>
                </c:pt>
                <c:pt idx="3455">
                  <c:v>7.857840000000002E-2</c:v>
                </c:pt>
                <c:pt idx="3456">
                  <c:v>7.8356700000000112E-2</c:v>
                </c:pt>
                <c:pt idx="3457">
                  <c:v>7.8144199999999997E-2</c:v>
                </c:pt>
                <c:pt idx="3458">
                  <c:v>7.7927600000000194E-2</c:v>
                </c:pt>
                <c:pt idx="3459">
                  <c:v>7.7716300000000599E-2</c:v>
                </c:pt>
                <c:pt idx="3460">
                  <c:v>7.7500200000000033E-2</c:v>
                </c:pt>
                <c:pt idx="3461">
                  <c:v>7.728610000000001E-2</c:v>
                </c:pt>
                <c:pt idx="3462">
                  <c:v>7.7065900000000034E-2</c:v>
                </c:pt>
                <c:pt idx="3463">
                  <c:v>7.6849000000000001E-2</c:v>
                </c:pt>
                <c:pt idx="3464">
                  <c:v>7.6633900000000019E-2</c:v>
                </c:pt>
                <c:pt idx="3465">
                  <c:v>7.641520000000003E-2</c:v>
                </c:pt>
                <c:pt idx="3466">
                  <c:v>7.6200299999999999E-2</c:v>
                </c:pt>
                <c:pt idx="3467">
                  <c:v>7.5973900000000011E-2</c:v>
                </c:pt>
                <c:pt idx="3468">
                  <c:v>7.5754100000000019E-2</c:v>
                </c:pt>
                <c:pt idx="3469">
                  <c:v>7.5530500000000014E-2</c:v>
                </c:pt>
                <c:pt idx="3470">
                  <c:v>7.5305600000000014E-2</c:v>
                </c:pt>
                <c:pt idx="3471">
                  <c:v>7.5082800000000033E-2</c:v>
                </c:pt>
                <c:pt idx="3472">
                  <c:v>7.4855900000000031E-2</c:v>
                </c:pt>
                <c:pt idx="3473">
                  <c:v>7.4625200000000017E-2</c:v>
                </c:pt>
                <c:pt idx="3474">
                  <c:v>7.4396300000000637E-2</c:v>
                </c:pt>
                <c:pt idx="3475">
                  <c:v>7.4169500000000013E-2</c:v>
                </c:pt>
                <c:pt idx="3476">
                  <c:v>7.3939500000000019E-2</c:v>
                </c:pt>
                <c:pt idx="3477">
                  <c:v>7.3709100000000013E-2</c:v>
                </c:pt>
                <c:pt idx="3478">
                  <c:v>7.3469800000000002E-2</c:v>
                </c:pt>
                <c:pt idx="3479">
                  <c:v>7.3247099999999996E-2</c:v>
                </c:pt>
                <c:pt idx="3480">
                  <c:v>7.3015500000000011E-2</c:v>
                </c:pt>
                <c:pt idx="3481">
                  <c:v>7.2778600000000124E-2</c:v>
                </c:pt>
                <c:pt idx="3482">
                  <c:v>7.2544899999999995E-2</c:v>
                </c:pt>
                <c:pt idx="3483">
                  <c:v>7.2312200000000645E-2</c:v>
                </c:pt>
                <c:pt idx="3484">
                  <c:v>7.2075500000000015E-2</c:v>
                </c:pt>
                <c:pt idx="3485">
                  <c:v>7.183680000000002E-2</c:v>
                </c:pt>
                <c:pt idx="3486">
                  <c:v>7.1600999999999998E-2</c:v>
                </c:pt>
                <c:pt idx="3487">
                  <c:v>7.1364300000000019E-2</c:v>
                </c:pt>
                <c:pt idx="3488">
                  <c:v>7.1125400000000019E-2</c:v>
                </c:pt>
                <c:pt idx="3489">
                  <c:v>7.0888900000000032E-2</c:v>
                </c:pt>
                <c:pt idx="3490">
                  <c:v>7.0647399999999999E-2</c:v>
                </c:pt>
                <c:pt idx="3491">
                  <c:v>7.0405300000000004E-2</c:v>
                </c:pt>
                <c:pt idx="3492">
                  <c:v>7.0167200000000013E-2</c:v>
                </c:pt>
                <c:pt idx="3493">
                  <c:v>6.9928100000000021E-2</c:v>
                </c:pt>
                <c:pt idx="3494">
                  <c:v>6.9681000000000021E-2</c:v>
                </c:pt>
                <c:pt idx="3495">
                  <c:v>6.9441500000000003E-2</c:v>
                </c:pt>
                <c:pt idx="3496">
                  <c:v>6.9200200000000031E-2</c:v>
                </c:pt>
                <c:pt idx="3497">
                  <c:v>6.8951499999999999E-2</c:v>
                </c:pt>
                <c:pt idx="3498">
                  <c:v>6.8710500000000133E-2</c:v>
                </c:pt>
                <c:pt idx="3499">
                  <c:v>6.846590000000001E-2</c:v>
                </c:pt>
                <c:pt idx="3500">
                  <c:v>6.822060000000002E-2</c:v>
                </c:pt>
                <c:pt idx="3501">
                  <c:v>6.7975200000000013E-2</c:v>
                </c:pt>
                <c:pt idx="3502">
                  <c:v>6.7731400000000469E-2</c:v>
                </c:pt>
                <c:pt idx="3503">
                  <c:v>6.748400000000003E-2</c:v>
                </c:pt>
                <c:pt idx="3504">
                  <c:v>6.7238300000000015E-2</c:v>
                </c:pt>
                <c:pt idx="3505">
                  <c:v>6.6993200000000031E-2</c:v>
                </c:pt>
                <c:pt idx="3506">
                  <c:v>6.6742800000000019E-2</c:v>
                </c:pt>
                <c:pt idx="3507">
                  <c:v>6.6500100000000006E-2</c:v>
                </c:pt>
                <c:pt idx="3508">
                  <c:v>6.6253800000000002E-2</c:v>
                </c:pt>
                <c:pt idx="3509">
                  <c:v>6.6005099999999997E-2</c:v>
                </c:pt>
                <c:pt idx="3510">
                  <c:v>6.575990000000001E-2</c:v>
                </c:pt>
                <c:pt idx="3511">
                  <c:v>6.5511300000000008E-2</c:v>
                </c:pt>
                <c:pt idx="3512">
                  <c:v>6.5266200000000024E-2</c:v>
                </c:pt>
                <c:pt idx="3513">
                  <c:v>6.5018800000000029E-2</c:v>
                </c:pt>
                <c:pt idx="3514">
                  <c:v>6.4770000000000022E-2</c:v>
                </c:pt>
                <c:pt idx="3515">
                  <c:v>6.4521800000000004E-2</c:v>
                </c:pt>
                <c:pt idx="3516">
                  <c:v>6.4275200000000018E-2</c:v>
                </c:pt>
                <c:pt idx="3517">
                  <c:v>6.4030200000000134E-2</c:v>
                </c:pt>
                <c:pt idx="3518">
                  <c:v>6.3781599999999994E-2</c:v>
                </c:pt>
                <c:pt idx="3519">
                  <c:v>6.3532900000000031E-2</c:v>
                </c:pt>
                <c:pt idx="3520">
                  <c:v>6.3287200000000016E-2</c:v>
                </c:pt>
                <c:pt idx="3521">
                  <c:v>6.3038900000000023E-2</c:v>
                </c:pt>
                <c:pt idx="3522">
                  <c:v>6.2791800000000023E-2</c:v>
                </c:pt>
                <c:pt idx="3523">
                  <c:v>6.254570000000001E-2</c:v>
                </c:pt>
                <c:pt idx="3524">
                  <c:v>6.2297500000000033E-2</c:v>
                </c:pt>
                <c:pt idx="3525">
                  <c:v>6.2051900000000014E-2</c:v>
                </c:pt>
                <c:pt idx="3526">
                  <c:v>6.1805800000000001E-2</c:v>
                </c:pt>
                <c:pt idx="3527">
                  <c:v>6.1559999999999997E-2</c:v>
                </c:pt>
                <c:pt idx="3528">
                  <c:v>6.1315200000000014E-2</c:v>
                </c:pt>
                <c:pt idx="3529">
                  <c:v>6.1066000000000113E-2</c:v>
                </c:pt>
                <c:pt idx="3530">
                  <c:v>6.0820100000000009E-2</c:v>
                </c:pt>
                <c:pt idx="3531">
                  <c:v>6.0575499999999997E-2</c:v>
                </c:pt>
                <c:pt idx="3532">
                  <c:v>6.0333800000000104E-2</c:v>
                </c:pt>
                <c:pt idx="3533">
                  <c:v>6.0092700000000492E-2</c:v>
                </c:pt>
                <c:pt idx="3534">
                  <c:v>5.9843900000000033E-2</c:v>
                </c:pt>
                <c:pt idx="3535">
                  <c:v>5.9603400000000133E-2</c:v>
                </c:pt>
                <c:pt idx="3536">
                  <c:v>5.9359300000000031E-2</c:v>
                </c:pt>
                <c:pt idx="3537">
                  <c:v>5.9119900000000114E-2</c:v>
                </c:pt>
                <c:pt idx="3538">
                  <c:v>5.8873000000000023E-2</c:v>
                </c:pt>
                <c:pt idx="3539">
                  <c:v>5.8632300000000012E-2</c:v>
                </c:pt>
                <c:pt idx="3540">
                  <c:v>5.8388100000000012E-2</c:v>
                </c:pt>
                <c:pt idx="3541">
                  <c:v>5.8143000000000007E-2</c:v>
                </c:pt>
                <c:pt idx="3542">
                  <c:v>5.7906700000000123E-2</c:v>
                </c:pt>
                <c:pt idx="3543">
                  <c:v>5.7665800000000003E-2</c:v>
                </c:pt>
                <c:pt idx="3544">
                  <c:v>5.7426700000000365E-2</c:v>
                </c:pt>
                <c:pt idx="3545">
                  <c:v>5.7183800000000014E-2</c:v>
                </c:pt>
                <c:pt idx="3546">
                  <c:v>5.6713500000000104E-2</c:v>
                </c:pt>
                <c:pt idx="3547">
                  <c:v>5.6705800000000001E-2</c:v>
                </c:pt>
                <c:pt idx="3548">
                  <c:v>5.6464100000000003E-2</c:v>
                </c:pt>
                <c:pt idx="3549">
                  <c:v>5.6230999999999996E-2</c:v>
                </c:pt>
                <c:pt idx="3550">
                  <c:v>5.5992900000000456E-2</c:v>
                </c:pt>
                <c:pt idx="3551">
                  <c:v>5.5759000000000024E-2</c:v>
                </c:pt>
                <c:pt idx="3552">
                  <c:v>5.552300000000001E-2</c:v>
                </c:pt>
                <c:pt idx="3553">
                  <c:v>5.5284899999999977E-2</c:v>
                </c:pt>
                <c:pt idx="3554">
                  <c:v>5.5050500000000023E-2</c:v>
                </c:pt>
                <c:pt idx="3555">
                  <c:v>5.4820700000000014E-2</c:v>
                </c:pt>
                <c:pt idx="3556">
                  <c:v>5.4584300000000023E-2</c:v>
                </c:pt>
                <c:pt idx="3557">
                  <c:v>5.4351500000000032E-2</c:v>
                </c:pt>
                <c:pt idx="3558">
                  <c:v>5.4120400000000034E-2</c:v>
                </c:pt>
                <c:pt idx="3559">
                  <c:v>5.389130000000001E-2</c:v>
                </c:pt>
                <c:pt idx="3560">
                  <c:v>5.3660700000000013E-2</c:v>
                </c:pt>
                <c:pt idx="3561">
                  <c:v>5.3430100000000008E-2</c:v>
                </c:pt>
                <c:pt idx="3562">
                  <c:v>5.3201000000000005E-2</c:v>
                </c:pt>
                <c:pt idx="3563">
                  <c:v>5.2972700000000032E-2</c:v>
                </c:pt>
                <c:pt idx="3564">
                  <c:v>5.2743400000000114E-2</c:v>
                </c:pt>
                <c:pt idx="3565">
                  <c:v>5.2515900000000032E-2</c:v>
                </c:pt>
                <c:pt idx="3566">
                  <c:v>5.229170000000001E-2</c:v>
                </c:pt>
                <c:pt idx="3567">
                  <c:v>5.2067700000000133E-2</c:v>
                </c:pt>
                <c:pt idx="3568">
                  <c:v>5.1854000000000004E-2</c:v>
                </c:pt>
                <c:pt idx="3569">
                  <c:v>5.1615399999999985E-2</c:v>
                </c:pt>
                <c:pt idx="3570">
                  <c:v>5.1393000000000133E-2</c:v>
                </c:pt>
                <c:pt idx="3571">
                  <c:v>5.1167300000000013E-2</c:v>
                </c:pt>
                <c:pt idx="3572">
                  <c:v>5.0943799999999997E-2</c:v>
                </c:pt>
                <c:pt idx="3573">
                  <c:v>5.0719600000000406E-2</c:v>
                </c:pt>
                <c:pt idx="3574">
                  <c:v>5.0502800000000014E-2</c:v>
                </c:pt>
                <c:pt idx="3575">
                  <c:v>5.028090000000001E-2</c:v>
                </c:pt>
                <c:pt idx="3576">
                  <c:v>5.0062700000000133E-2</c:v>
                </c:pt>
                <c:pt idx="3577">
                  <c:v>4.9841900000000022E-2</c:v>
                </c:pt>
                <c:pt idx="3578">
                  <c:v>4.9623899999999999E-2</c:v>
                </c:pt>
                <c:pt idx="3579">
                  <c:v>4.9407800000000023E-2</c:v>
                </c:pt>
                <c:pt idx="3580">
                  <c:v>4.9188900000000112E-2</c:v>
                </c:pt>
                <c:pt idx="3581">
                  <c:v>4.8972700000000022E-2</c:v>
                </c:pt>
                <c:pt idx="3582">
                  <c:v>4.8749000000000001E-2</c:v>
                </c:pt>
                <c:pt idx="3583">
                  <c:v>4.8542799999999997E-2</c:v>
                </c:pt>
                <c:pt idx="3584">
                  <c:v>4.8327600000000033E-2</c:v>
                </c:pt>
                <c:pt idx="3585">
                  <c:v>4.8116100000000023E-2</c:v>
                </c:pt>
                <c:pt idx="3586">
                  <c:v>4.7902300000000023E-2</c:v>
                </c:pt>
                <c:pt idx="3587">
                  <c:v>4.7689700000000002E-2</c:v>
                </c:pt>
                <c:pt idx="3588">
                  <c:v>4.7478100000000002E-2</c:v>
                </c:pt>
                <c:pt idx="3589">
                  <c:v>4.7269600000000023E-2</c:v>
                </c:pt>
                <c:pt idx="3590">
                  <c:v>4.7057400000000034E-2</c:v>
                </c:pt>
                <c:pt idx="3591">
                  <c:v>4.6851200000000003E-2</c:v>
                </c:pt>
                <c:pt idx="3592">
                  <c:v>4.6641799999999865E-2</c:v>
                </c:pt>
                <c:pt idx="3593">
                  <c:v>4.6435400000000009E-2</c:v>
                </c:pt>
                <c:pt idx="3594">
                  <c:v>4.6228699999999998E-2</c:v>
                </c:pt>
                <c:pt idx="3595">
                  <c:v>4.6023200000000014E-2</c:v>
                </c:pt>
                <c:pt idx="3596">
                  <c:v>4.5821500000000001E-2</c:v>
                </c:pt>
                <c:pt idx="3597">
                  <c:v>4.5616600000000423E-2</c:v>
                </c:pt>
                <c:pt idx="3598">
                  <c:v>4.5411800000000009E-2</c:v>
                </c:pt>
                <c:pt idx="3599">
                  <c:v>4.5208199999999976E-2</c:v>
                </c:pt>
                <c:pt idx="3600">
                  <c:v>4.5007500000000013E-2</c:v>
                </c:pt>
                <c:pt idx="3601">
                  <c:v>4.4808400000000123E-2</c:v>
                </c:pt>
                <c:pt idx="3602">
                  <c:v>4.4607500000000022E-2</c:v>
                </c:pt>
                <c:pt idx="3603">
                  <c:v>4.4407100000000033E-2</c:v>
                </c:pt>
                <c:pt idx="3604">
                  <c:v>4.4207800000000012E-2</c:v>
                </c:pt>
                <c:pt idx="3605">
                  <c:v>4.4009700000000013E-2</c:v>
                </c:pt>
                <c:pt idx="3606">
                  <c:v>4.3811900000000022E-2</c:v>
                </c:pt>
                <c:pt idx="3607">
                  <c:v>4.3613600000000023E-2</c:v>
                </c:pt>
                <c:pt idx="3608">
                  <c:v>4.3419500000000014E-2</c:v>
                </c:pt>
                <c:pt idx="3609">
                  <c:v>4.3222900000000009E-2</c:v>
                </c:pt>
                <c:pt idx="3610">
                  <c:v>4.3029499999999998E-2</c:v>
                </c:pt>
                <c:pt idx="3611">
                  <c:v>4.2837000000000104E-2</c:v>
                </c:pt>
                <c:pt idx="3612">
                  <c:v>4.2639400000000022E-2</c:v>
                </c:pt>
                <c:pt idx="3613">
                  <c:v>4.2448099999999996E-2</c:v>
                </c:pt>
                <c:pt idx="3614">
                  <c:v>4.2257300000000012E-2</c:v>
                </c:pt>
                <c:pt idx="3615">
                  <c:v>4.2067300000000023E-2</c:v>
                </c:pt>
                <c:pt idx="3616">
                  <c:v>4.1876200000000009E-2</c:v>
                </c:pt>
                <c:pt idx="3617">
                  <c:v>4.1687299999999997E-2</c:v>
                </c:pt>
                <c:pt idx="3618">
                  <c:v>4.1501199999999946E-2</c:v>
                </c:pt>
                <c:pt idx="3619">
                  <c:v>4.1311800000000003E-2</c:v>
                </c:pt>
                <c:pt idx="3620">
                  <c:v>4.1122799999999987E-2</c:v>
                </c:pt>
                <c:pt idx="3621">
                  <c:v>4.0938799999999997E-2</c:v>
                </c:pt>
                <c:pt idx="3622">
                  <c:v>4.0753400000000134E-2</c:v>
                </c:pt>
                <c:pt idx="3623">
                  <c:v>4.0569300000000003E-2</c:v>
                </c:pt>
                <c:pt idx="3624">
                  <c:v>4.0386000000000123E-2</c:v>
                </c:pt>
                <c:pt idx="3625">
                  <c:v>4.0203400000000014E-2</c:v>
                </c:pt>
                <c:pt idx="3626">
                  <c:v>4.0020300000000002E-2</c:v>
                </c:pt>
                <c:pt idx="3627">
                  <c:v>3.9838200000000212E-2</c:v>
                </c:pt>
                <c:pt idx="3628">
                  <c:v>3.9657900000000051E-2</c:v>
                </c:pt>
                <c:pt idx="3629">
                  <c:v>3.9476000000000011E-2</c:v>
                </c:pt>
                <c:pt idx="3630">
                  <c:v>3.9298500000000007E-2</c:v>
                </c:pt>
                <c:pt idx="3631">
                  <c:v>3.9121499999999997E-2</c:v>
                </c:pt>
                <c:pt idx="3632">
                  <c:v>3.8942900000000009E-2</c:v>
                </c:pt>
                <c:pt idx="3633">
                  <c:v>3.8766200000000001E-2</c:v>
                </c:pt>
                <c:pt idx="3634">
                  <c:v>3.8590400000000004E-2</c:v>
                </c:pt>
                <c:pt idx="3635">
                  <c:v>3.8415700000000011E-2</c:v>
                </c:pt>
                <c:pt idx="3636">
                  <c:v>3.8241400000000009E-2</c:v>
                </c:pt>
                <c:pt idx="3637">
                  <c:v>3.8067200000000009E-2</c:v>
                </c:pt>
                <c:pt idx="3638">
                  <c:v>3.7896100000000016E-2</c:v>
                </c:pt>
                <c:pt idx="3639">
                  <c:v>3.7725400000000006E-2</c:v>
                </c:pt>
                <c:pt idx="3640">
                  <c:v>3.7554300000000006E-2</c:v>
                </c:pt>
                <c:pt idx="3641">
                  <c:v>3.7385400000000006E-2</c:v>
                </c:pt>
                <c:pt idx="3642">
                  <c:v>3.7238000000000222E-2</c:v>
                </c:pt>
                <c:pt idx="3643">
                  <c:v>3.7045000000000251E-2</c:v>
                </c:pt>
                <c:pt idx="3644">
                  <c:v>3.6891100000000253E-2</c:v>
                </c:pt>
                <c:pt idx="3645">
                  <c:v>3.6716800000000015E-2</c:v>
                </c:pt>
                <c:pt idx="3646">
                  <c:v>3.6552599999999998E-2</c:v>
                </c:pt>
                <c:pt idx="3647">
                  <c:v>3.6387700000000016E-2</c:v>
                </c:pt>
                <c:pt idx="3648">
                  <c:v>3.6222900000000016E-2</c:v>
                </c:pt>
                <c:pt idx="3649">
                  <c:v>3.6061100000000082E-2</c:v>
                </c:pt>
                <c:pt idx="3650">
                  <c:v>3.5899400000000005E-2</c:v>
                </c:pt>
                <c:pt idx="3651">
                  <c:v>3.5738499999999999E-2</c:v>
                </c:pt>
                <c:pt idx="3652">
                  <c:v>3.5579100000000016E-2</c:v>
                </c:pt>
                <c:pt idx="3653">
                  <c:v>3.5420699999999999E-2</c:v>
                </c:pt>
                <c:pt idx="3654">
                  <c:v>3.526230000000001E-2</c:v>
                </c:pt>
                <c:pt idx="3655">
                  <c:v>3.5107100000000016E-2</c:v>
                </c:pt>
                <c:pt idx="3656">
                  <c:v>3.4948000000000007E-2</c:v>
                </c:pt>
                <c:pt idx="3657">
                  <c:v>3.4792900000000002E-2</c:v>
                </c:pt>
                <c:pt idx="3658">
                  <c:v>3.4638700000000015E-2</c:v>
                </c:pt>
                <c:pt idx="3659">
                  <c:v>3.4482800000000015E-2</c:v>
                </c:pt>
                <c:pt idx="3660">
                  <c:v>3.4329600000000002E-2</c:v>
                </c:pt>
                <c:pt idx="3661">
                  <c:v>3.4148600000000001E-2</c:v>
                </c:pt>
                <c:pt idx="3662">
                  <c:v>3.4025300000000015E-2</c:v>
                </c:pt>
                <c:pt idx="3663">
                  <c:v>3.3873700000000222E-2</c:v>
                </c:pt>
                <c:pt idx="3664">
                  <c:v>3.3724799999999978E-2</c:v>
                </c:pt>
                <c:pt idx="3665">
                  <c:v>3.3574000000000007E-2</c:v>
                </c:pt>
                <c:pt idx="3666">
                  <c:v>3.3424799999999998E-2</c:v>
                </c:pt>
                <c:pt idx="3667">
                  <c:v>3.3278000000000002E-2</c:v>
                </c:pt>
                <c:pt idx="3668">
                  <c:v>3.3131100000000011E-2</c:v>
                </c:pt>
                <c:pt idx="3669">
                  <c:v>3.2980800000000011E-2</c:v>
                </c:pt>
                <c:pt idx="3670">
                  <c:v>3.2839400000000261E-2</c:v>
                </c:pt>
                <c:pt idx="3671">
                  <c:v>3.2692100000000016E-2</c:v>
                </c:pt>
                <c:pt idx="3672">
                  <c:v>3.2546100000000015E-2</c:v>
                </c:pt>
                <c:pt idx="3673">
                  <c:v>3.2405900000000293E-2</c:v>
                </c:pt>
                <c:pt idx="3674">
                  <c:v>3.2262400000000004E-2</c:v>
                </c:pt>
                <c:pt idx="3675">
                  <c:v>3.2120700000000002E-2</c:v>
                </c:pt>
                <c:pt idx="3676">
                  <c:v>3.1979500000000015E-2</c:v>
                </c:pt>
                <c:pt idx="3677">
                  <c:v>3.1836300000000262E-2</c:v>
                </c:pt>
                <c:pt idx="3678">
                  <c:v>3.169940000000001E-2</c:v>
                </c:pt>
                <c:pt idx="3679">
                  <c:v>3.1561200000000011E-2</c:v>
                </c:pt>
                <c:pt idx="3680">
                  <c:v>3.1420499999999997E-2</c:v>
                </c:pt>
                <c:pt idx="3681">
                  <c:v>3.1281600000000229E-2</c:v>
                </c:pt>
                <c:pt idx="3682">
                  <c:v>3.1142100000000002E-2</c:v>
                </c:pt>
                <c:pt idx="3683">
                  <c:v>3.1007200000000242E-2</c:v>
                </c:pt>
                <c:pt idx="3684">
                  <c:v>3.0871100000000269E-2</c:v>
                </c:pt>
                <c:pt idx="3685">
                  <c:v>3.0737000000000052E-2</c:v>
                </c:pt>
                <c:pt idx="3686">
                  <c:v>3.060320000000025E-2</c:v>
                </c:pt>
                <c:pt idx="3687">
                  <c:v>3.0468100000000005E-2</c:v>
                </c:pt>
                <c:pt idx="3688">
                  <c:v>3.0335400000000005E-2</c:v>
                </c:pt>
                <c:pt idx="3689">
                  <c:v>3.0204499999999999E-2</c:v>
                </c:pt>
                <c:pt idx="3690">
                  <c:v>3.0075600000000206E-2</c:v>
                </c:pt>
                <c:pt idx="3691">
                  <c:v>2.9943400000000002E-2</c:v>
                </c:pt>
                <c:pt idx="3692">
                  <c:v>2.9812499999999988E-2</c:v>
                </c:pt>
                <c:pt idx="3693">
                  <c:v>2.9683300000000246E-2</c:v>
                </c:pt>
                <c:pt idx="3694">
                  <c:v>2.9553200000000012E-2</c:v>
                </c:pt>
                <c:pt idx="3695">
                  <c:v>2.9428200000000005E-2</c:v>
                </c:pt>
                <c:pt idx="3696">
                  <c:v>2.9302399999999999E-2</c:v>
                </c:pt>
                <c:pt idx="3697">
                  <c:v>2.917610000000001E-2</c:v>
                </c:pt>
                <c:pt idx="3698">
                  <c:v>2.9047500000000011E-2</c:v>
                </c:pt>
                <c:pt idx="3699">
                  <c:v>2.8923299999999989E-2</c:v>
                </c:pt>
                <c:pt idx="3700">
                  <c:v>2.8797600000000003E-2</c:v>
                </c:pt>
                <c:pt idx="3701">
                  <c:v>2.8673600000000181E-2</c:v>
                </c:pt>
                <c:pt idx="3702">
                  <c:v>2.8548599999999973E-2</c:v>
                </c:pt>
                <c:pt idx="3703">
                  <c:v>2.8422800000000002E-2</c:v>
                </c:pt>
                <c:pt idx="3704">
                  <c:v>2.8296700000000001E-2</c:v>
                </c:pt>
                <c:pt idx="3705">
                  <c:v>2.81696E-2</c:v>
                </c:pt>
                <c:pt idx="3706">
                  <c:v>2.8041200000000092E-2</c:v>
                </c:pt>
                <c:pt idx="3707">
                  <c:v>2.7912900000000011E-2</c:v>
                </c:pt>
                <c:pt idx="3708">
                  <c:v>2.7784400000000004E-2</c:v>
                </c:pt>
                <c:pt idx="3709">
                  <c:v>2.7650000000000056E-2</c:v>
                </c:pt>
                <c:pt idx="3710">
                  <c:v>2.7528199999999989E-2</c:v>
                </c:pt>
                <c:pt idx="3711">
                  <c:v>2.7397700000000011E-2</c:v>
                </c:pt>
                <c:pt idx="3712">
                  <c:v>2.7271000000000288E-2</c:v>
                </c:pt>
                <c:pt idx="3713">
                  <c:v>2.7145499999999999E-2</c:v>
                </c:pt>
                <c:pt idx="3714">
                  <c:v>2.7020700000000012E-2</c:v>
                </c:pt>
                <c:pt idx="3715">
                  <c:v>2.6897000000000195E-2</c:v>
                </c:pt>
                <c:pt idx="3716">
                  <c:v>2.6771300000000262E-2</c:v>
                </c:pt>
                <c:pt idx="3717">
                  <c:v>2.6654900000000016E-2</c:v>
                </c:pt>
                <c:pt idx="3718">
                  <c:v>2.6533400000000016E-2</c:v>
                </c:pt>
                <c:pt idx="3719">
                  <c:v>2.6417600000000051E-2</c:v>
                </c:pt>
                <c:pt idx="3720">
                  <c:v>2.6300000000000011E-2</c:v>
                </c:pt>
                <c:pt idx="3721">
                  <c:v>2.6184200000000012E-2</c:v>
                </c:pt>
                <c:pt idx="3722">
                  <c:v>2.6091100000000193E-2</c:v>
                </c:pt>
                <c:pt idx="3723">
                  <c:v>2.5959599999999989E-2</c:v>
                </c:pt>
                <c:pt idx="3724">
                  <c:v>2.5847800000000216E-2</c:v>
                </c:pt>
                <c:pt idx="3725">
                  <c:v>2.5738500000000001E-2</c:v>
                </c:pt>
                <c:pt idx="3726">
                  <c:v>2.5631900000000263E-2</c:v>
                </c:pt>
                <c:pt idx="3727">
                  <c:v>2.5523000000000004E-2</c:v>
                </c:pt>
                <c:pt idx="3728">
                  <c:v>2.5422399999999998E-2</c:v>
                </c:pt>
                <c:pt idx="3729">
                  <c:v>2.5334499999999979E-2</c:v>
                </c:pt>
                <c:pt idx="3730">
                  <c:v>2.5220699999999988E-2</c:v>
                </c:pt>
                <c:pt idx="3731">
                  <c:v>2.5121399999999999E-2</c:v>
                </c:pt>
                <c:pt idx="3732">
                  <c:v>2.5021700000000011E-2</c:v>
                </c:pt>
                <c:pt idx="3733">
                  <c:v>2.4927299999999993E-2</c:v>
                </c:pt>
                <c:pt idx="3734">
                  <c:v>2.4831300000000264E-2</c:v>
                </c:pt>
                <c:pt idx="3735">
                  <c:v>2.473740000000001E-2</c:v>
                </c:pt>
                <c:pt idx="3736">
                  <c:v>2.4639700000000195E-2</c:v>
                </c:pt>
                <c:pt idx="3737">
                  <c:v>2.4547500000000003E-2</c:v>
                </c:pt>
                <c:pt idx="3738">
                  <c:v>2.4451300000000092E-2</c:v>
                </c:pt>
                <c:pt idx="3739">
                  <c:v>2.4356499999999927E-2</c:v>
                </c:pt>
                <c:pt idx="3740">
                  <c:v>2.4264399999999998E-2</c:v>
                </c:pt>
                <c:pt idx="3741">
                  <c:v>2.4170299999999999E-2</c:v>
                </c:pt>
                <c:pt idx="3742">
                  <c:v>2.4081000000000012E-2</c:v>
                </c:pt>
                <c:pt idx="3743">
                  <c:v>2.3989799999999999E-2</c:v>
                </c:pt>
                <c:pt idx="3744">
                  <c:v>2.3901900000000011E-2</c:v>
                </c:pt>
                <c:pt idx="3745">
                  <c:v>2.3816E-2</c:v>
                </c:pt>
                <c:pt idx="3746">
                  <c:v>2.373140000000001E-2</c:v>
                </c:pt>
                <c:pt idx="3747">
                  <c:v>2.3647200000000052E-2</c:v>
                </c:pt>
                <c:pt idx="3748">
                  <c:v>2.3561599999999978E-2</c:v>
                </c:pt>
                <c:pt idx="3749">
                  <c:v>2.3478300000000011E-2</c:v>
                </c:pt>
                <c:pt idx="3750">
                  <c:v>2.3396399999999987E-2</c:v>
                </c:pt>
                <c:pt idx="3751">
                  <c:v>2.3310699999999927E-2</c:v>
                </c:pt>
                <c:pt idx="3752">
                  <c:v>2.3228699999999977E-2</c:v>
                </c:pt>
                <c:pt idx="3753">
                  <c:v>2.3148599999999967E-2</c:v>
                </c:pt>
                <c:pt idx="3754">
                  <c:v>2.3068799999999987E-2</c:v>
                </c:pt>
                <c:pt idx="3755">
                  <c:v>2.2988600000000005E-2</c:v>
                </c:pt>
                <c:pt idx="3756">
                  <c:v>2.291000000000001E-2</c:v>
                </c:pt>
                <c:pt idx="3757">
                  <c:v>2.2832800000000226E-2</c:v>
                </c:pt>
                <c:pt idx="3758">
                  <c:v>2.2752900000000006E-2</c:v>
                </c:pt>
                <c:pt idx="3759">
                  <c:v>2.2678000000000052E-2</c:v>
                </c:pt>
                <c:pt idx="3760">
                  <c:v>2.2599900000000082E-2</c:v>
                </c:pt>
                <c:pt idx="3761">
                  <c:v>2.2521100000000002E-2</c:v>
                </c:pt>
                <c:pt idx="3762">
                  <c:v>2.2449100000000239E-2</c:v>
                </c:pt>
                <c:pt idx="3763">
                  <c:v>2.2374700000000011E-2</c:v>
                </c:pt>
                <c:pt idx="3764">
                  <c:v>2.2314399999999998E-2</c:v>
                </c:pt>
                <c:pt idx="3765">
                  <c:v>2.22354000000002E-2</c:v>
                </c:pt>
                <c:pt idx="3766">
                  <c:v>2.2157099999999999E-2</c:v>
                </c:pt>
                <c:pt idx="3767">
                  <c:v>2.2085900000000248E-2</c:v>
                </c:pt>
                <c:pt idx="3768">
                  <c:v>2.2016500000000005E-2</c:v>
                </c:pt>
                <c:pt idx="3769">
                  <c:v>2.1950600000000001E-2</c:v>
                </c:pt>
                <c:pt idx="3770">
                  <c:v>2.1883600000000211E-2</c:v>
                </c:pt>
                <c:pt idx="3771">
                  <c:v>2.1781499999999999E-2</c:v>
                </c:pt>
                <c:pt idx="3772">
                  <c:v>2.1752299999999999E-2</c:v>
                </c:pt>
                <c:pt idx="3773">
                  <c:v>2.1687600000000175E-2</c:v>
                </c:pt>
                <c:pt idx="3774">
                  <c:v>2.1622599999999988E-2</c:v>
                </c:pt>
                <c:pt idx="3775">
                  <c:v>2.15605E-2</c:v>
                </c:pt>
                <c:pt idx="3776">
                  <c:v>2.1496500000000002E-2</c:v>
                </c:pt>
                <c:pt idx="3777">
                  <c:v>2.143380000000026E-2</c:v>
                </c:pt>
                <c:pt idx="3778">
                  <c:v>2.1373000000000052E-2</c:v>
                </c:pt>
                <c:pt idx="3779">
                  <c:v>2.1315400000000002E-2</c:v>
                </c:pt>
                <c:pt idx="3780">
                  <c:v>2.1252200000000002E-2</c:v>
                </c:pt>
                <c:pt idx="3781">
                  <c:v>2.1195300000000052E-2</c:v>
                </c:pt>
                <c:pt idx="3782">
                  <c:v>2.1133100000000012E-2</c:v>
                </c:pt>
                <c:pt idx="3783">
                  <c:v>2.1075200000000259E-2</c:v>
                </c:pt>
                <c:pt idx="3784">
                  <c:v>2.1019400000000011E-2</c:v>
                </c:pt>
                <c:pt idx="3785">
                  <c:v>2.09616E-2</c:v>
                </c:pt>
                <c:pt idx="3786">
                  <c:v>2.09085E-2</c:v>
                </c:pt>
                <c:pt idx="3787">
                  <c:v>2.0851200000000205E-2</c:v>
                </c:pt>
                <c:pt idx="3788">
                  <c:v>2.0799700000000004E-2</c:v>
                </c:pt>
                <c:pt idx="3789">
                  <c:v>2.0746499999999987E-2</c:v>
                </c:pt>
                <c:pt idx="3790">
                  <c:v>2.0695300000000205E-2</c:v>
                </c:pt>
                <c:pt idx="3791">
                  <c:v>2.0624399999999998E-2</c:v>
                </c:pt>
                <c:pt idx="3792">
                  <c:v>2.0593700000000006E-2</c:v>
                </c:pt>
                <c:pt idx="3793">
                  <c:v>2.0541600000000011E-2</c:v>
                </c:pt>
                <c:pt idx="3794">
                  <c:v>2.049200000000001E-2</c:v>
                </c:pt>
                <c:pt idx="3795">
                  <c:v>2.0447900000000199E-2</c:v>
                </c:pt>
                <c:pt idx="3796">
                  <c:v>2.0393999999999999E-2</c:v>
                </c:pt>
                <c:pt idx="3797">
                  <c:v>2.0345800000000011E-2</c:v>
                </c:pt>
                <c:pt idx="3798">
                  <c:v>2.0301200000000012E-2</c:v>
                </c:pt>
                <c:pt idx="3799">
                  <c:v>2.0255599999999999E-2</c:v>
                </c:pt>
                <c:pt idx="3800">
                  <c:v>2.0210800000000011E-2</c:v>
                </c:pt>
                <c:pt idx="3801">
                  <c:v>2.0165300000000011E-2</c:v>
                </c:pt>
                <c:pt idx="3802">
                  <c:v>2.0123900000000011E-2</c:v>
                </c:pt>
                <c:pt idx="3803">
                  <c:v>2.0078100000000012E-2</c:v>
                </c:pt>
                <c:pt idx="3804">
                  <c:v>2.0033600000000092E-2</c:v>
                </c:pt>
                <c:pt idx="3805">
                  <c:v>1.9997800000000111E-2</c:v>
                </c:pt>
                <c:pt idx="3806">
                  <c:v>1.9956600000000001E-2</c:v>
                </c:pt>
                <c:pt idx="3807">
                  <c:v>1.9916900000000001E-2</c:v>
                </c:pt>
                <c:pt idx="3808">
                  <c:v>1.98792E-2</c:v>
                </c:pt>
                <c:pt idx="3809">
                  <c:v>1.9836500000000118E-2</c:v>
                </c:pt>
                <c:pt idx="3810">
                  <c:v>1.9804400000000139E-2</c:v>
                </c:pt>
                <c:pt idx="3811">
                  <c:v>1.9772700000000101E-2</c:v>
                </c:pt>
                <c:pt idx="3812">
                  <c:v>1.9724600000000113E-2</c:v>
                </c:pt>
                <c:pt idx="3813">
                  <c:v>1.9689200000000007E-2</c:v>
                </c:pt>
                <c:pt idx="3814">
                  <c:v>1.9658100000000001E-2</c:v>
                </c:pt>
                <c:pt idx="3815">
                  <c:v>1.962290000000011E-2</c:v>
                </c:pt>
                <c:pt idx="3816">
                  <c:v>1.9590900000000001E-2</c:v>
                </c:pt>
                <c:pt idx="3817">
                  <c:v>1.9552200000000009E-2</c:v>
                </c:pt>
                <c:pt idx="3818">
                  <c:v>1.9524900000000001E-2</c:v>
                </c:pt>
                <c:pt idx="3819">
                  <c:v>1.9486900000000001E-2</c:v>
                </c:pt>
                <c:pt idx="3820">
                  <c:v>1.9455699999999999E-2</c:v>
                </c:pt>
                <c:pt idx="3821">
                  <c:v>1.9421600000000119E-2</c:v>
                </c:pt>
                <c:pt idx="3822">
                  <c:v>1.9381400000000139E-2</c:v>
                </c:pt>
                <c:pt idx="3823">
                  <c:v>1.9359399999999999E-2</c:v>
                </c:pt>
                <c:pt idx="3824">
                  <c:v>1.9334299999999999E-2</c:v>
                </c:pt>
                <c:pt idx="3825">
                  <c:v>1.9309100000000107E-2</c:v>
                </c:pt>
                <c:pt idx="3826">
                  <c:v>1.9279100000000007E-2</c:v>
                </c:pt>
                <c:pt idx="3827">
                  <c:v>1.9257000000000003E-2</c:v>
                </c:pt>
                <c:pt idx="3828">
                  <c:v>1.9236699999999999E-2</c:v>
                </c:pt>
                <c:pt idx="3829">
                  <c:v>1.9207700000000105E-2</c:v>
                </c:pt>
                <c:pt idx="3830">
                  <c:v>1.9186300000000003E-2</c:v>
                </c:pt>
                <c:pt idx="3831">
                  <c:v>1.9164100000000125E-2</c:v>
                </c:pt>
                <c:pt idx="3832">
                  <c:v>1.9138499999999999E-2</c:v>
                </c:pt>
                <c:pt idx="3833">
                  <c:v>1.9117100000000001E-2</c:v>
                </c:pt>
                <c:pt idx="3834">
                  <c:v>1.9098199999999999E-2</c:v>
                </c:pt>
                <c:pt idx="3835">
                  <c:v>1.9075399999999999E-2</c:v>
                </c:pt>
                <c:pt idx="3836">
                  <c:v>1.9055600000000002E-2</c:v>
                </c:pt>
                <c:pt idx="3837">
                  <c:v>1.9044300000000083E-2</c:v>
                </c:pt>
                <c:pt idx="3838">
                  <c:v>1.9020700000000113E-2</c:v>
                </c:pt>
                <c:pt idx="3839">
                  <c:v>1.9009100000000105E-2</c:v>
                </c:pt>
                <c:pt idx="3840">
                  <c:v>1.899080000000011E-2</c:v>
                </c:pt>
                <c:pt idx="3841">
                  <c:v>1.8978400000000003E-2</c:v>
                </c:pt>
                <c:pt idx="3842">
                  <c:v>1.8975200000000001E-2</c:v>
                </c:pt>
                <c:pt idx="3843">
                  <c:v>1.8949000000000021E-2</c:v>
                </c:pt>
                <c:pt idx="3844">
                  <c:v>1.8941300000000112E-2</c:v>
                </c:pt>
                <c:pt idx="3845">
                  <c:v>1.8926900000000003E-2</c:v>
                </c:pt>
                <c:pt idx="3846">
                  <c:v>1.8913000000000003E-2</c:v>
                </c:pt>
                <c:pt idx="3847">
                  <c:v>1.8900600000000083E-2</c:v>
                </c:pt>
                <c:pt idx="3848">
                  <c:v>1.8894800000000003E-2</c:v>
                </c:pt>
                <c:pt idx="3849">
                  <c:v>1.8884200000000007E-2</c:v>
                </c:pt>
                <c:pt idx="3850">
                  <c:v>1.8875600000000003E-2</c:v>
                </c:pt>
                <c:pt idx="3851">
                  <c:v>1.8872600000000003E-2</c:v>
                </c:pt>
                <c:pt idx="3852">
                  <c:v>1.8864400000000107E-2</c:v>
                </c:pt>
                <c:pt idx="3853">
                  <c:v>1.8853700000000011E-2</c:v>
                </c:pt>
                <c:pt idx="3854">
                  <c:v>1.8854200000000005E-2</c:v>
                </c:pt>
                <c:pt idx="3855">
                  <c:v>1.8844500000000132E-2</c:v>
                </c:pt>
                <c:pt idx="3856">
                  <c:v>1.8844200000000005E-2</c:v>
                </c:pt>
                <c:pt idx="3857">
                  <c:v>1.8840200000000043E-2</c:v>
                </c:pt>
                <c:pt idx="3858">
                  <c:v>1.8834800000000023E-2</c:v>
                </c:pt>
                <c:pt idx="3859">
                  <c:v>1.8833300000000011E-2</c:v>
                </c:pt>
                <c:pt idx="3860">
                  <c:v>1.8832100000000063E-2</c:v>
                </c:pt>
                <c:pt idx="3861">
                  <c:v>1.8831100000000003E-2</c:v>
                </c:pt>
                <c:pt idx="3862">
                  <c:v>1.8829600000000005E-2</c:v>
                </c:pt>
                <c:pt idx="3863">
                  <c:v>1.8828300000000003E-2</c:v>
                </c:pt>
                <c:pt idx="3864">
                  <c:v>1.8827400000000109E-2</c:v>
                </c:pt>
                <c:pt idx="3865">
                  <c:v>1.8831800000000103E-2</c:v>
                </c:pt>
                <c:pt idx="3866">
                  <c:v>1.8832200000000004E-2</c:v>
                </c:pt>
                <c:pt idx="3867">
                  <c:v>1.8780100000000126E-2</c:v>
                </c:pt>
                <c:pt idx="3868">
                  <c:v>1.8827300000000005E-2</c:v>
                </c:pt>
                <c:pt idx="3869">
                  <c:v>1.8825400000000107E-2</c:v>
                </c:pt>
                <c:pt idx="3870">
                  <c:v>1.8823500000000139E-2</c:v>
                </c:pt>
                <c:pt idx="3871">
                  <c:v>1.8826500000000117E-2</c:v>
                </c:pt>
                <c:pt idx="3872">
                  <c:v>1.8833900000000004E-2</c:v>
                </c:pt>
                <c:pt idx="3873">
                  <c:v>1.8841500000000146E-2</c:v>
                </c:pt>
                <c:pt idx="3874">
                  <c:v>1.8843700000000112E-2</c:v>
                </c:pt>
                <c:pt idx="3875">
                  <c:v>1.8855800000000023E-2</c:v>
                </c:pt>
                <c:pt idx="3876">
                  <c:v>1.8861700000000113E-2</c:v>
                </c:pt>
                <c:pt idx="3877">
                  <c:v>1.8866300000000023E-2</c:v>
                </c:pt>
                <c:pt idx="3878">
                  <c:v>1.8876600000000004E-2</c:v>
                </c:pt>
                <c:pt idx="3879">
                  <c:v>1.888740000000011E-2</c:v>
                </c:pt>
                <c:pt idx="3880">
                  <c:v>1.8896500000000021E-2</c:v>
                </c:pt>
                <c:pt idx="3881">
                  <c:v>1.8915299999999999E-2</c:v>
                </c:pt>
                <c:pt idx="3882">
                  <c:v>1.8927000000000041E-2</c:v>
                </c:pt>
                <c:pt idx="3883">
                  <c:v>1.8936000000000005E-2</c:v>
                </c:pt>
                <c:pt idx="3884">
                  <c:v>1.8957000000000005E-2</c:v>
                </c:pt>
                <c:pt idx="3885">
                  <c:v>1.8969500000000115E-2</c:v>
                </c:pt>
                <c:pt idx="3886">
                  <c:v>1.8988500000000116E-2</c:v>
                </c:pt>
                <c:pt idx="3887">
                  <c:v>1.9007699999999999E-2</c:v>
                </c:pt>
                <c:pt idx="3888">
                  <c:v>1.9019500000000005E-2</c:v>
                </c:pt>
                <c:pt idx="3889">
                  <c:v>1.9043900000000023E-2</c:v>
                </c:pt>
                <c:pt idx="3890">
                  <c:v>1.9057999999999999E-2</c:v>
                </c:pt>
                <c:pt idx="3891">
                  <c:v>1.9079700000000005E-2</c:v>
                </c:pt>
                <c:pt idx="3892">
                  <c:v>1.910310000000013E-2</c:v>
                </c:pt>
                <c:pt idx="3893">
                  <c:v>1.9127000000000043E-2</c:v>
                </c:pt>
                <c:pt idx="3894">
                  <c:v>1.9154700000000007E-2</c:v>
                </c:pt>
                <c:pt idx="3895">
                  <c:v>1.9172000000000005E-2</c:v>
                </c:pt>
                <c:pt idx="3896">
                  <c:v>1.9197100000000005E-2</c:v>
                </c:pt>
                <c:pt idx="3897">
                  <c:v>1.9225300000000101E-2</c:v>
                </c:pt>
                <c:pt idx="3898">
                  <c:v>1.9260300000000112E-2</c:v>
                </c:pt>
                <c:pt idx="3899">
                  <c:v>1.9289100000000111E-2</c:v>
                </c:pt>
                <c:pt idx="3900">
                  <c:v>1.9331500000000112E-2</c:v>
                </c:pt>
                <c:pt idx="3901">
                  <c:v>1.9344300000000106E-2</c:v>
                </c:pt>
                <c:pt idx="3902">
                  <c:v>1.9371900000000001E-2</c:v>
                </c:pt>
                <c:pt idx="3903">
                  <c:v>1.9403100000000135E-2</c:v>
                </c:pt>
                <c:pt idx="3904">
                  <c:v>1.9437699999999999E-2</c:v>
                </c:pt>
                <c:pt idx="3905">
                  <c:v>1.9464400000000128E-2</c:v>
                </c:pt>
                <c:pt idx="3906">
                  <c:v>1.9497200000000003E-2</c:v>
                </c:pt>
                <c:pt idx="3907">
                  <c:v>1.9531300000000001E-2</c:v>
                </c:pt>
                <c:pt idx="3908">
                  <c:v>1.9568300000000111E-2</c:v>
                </c:pt>
                <c:pt idx="3909">
                  <c:v>1.9597900000000001E-2</c:v>
                </c:pt>
                <c:pt idx="3910">
                  <c:v>1.96349E-2</c:v>
                </c:pt>
                <c:pt idx="3911">
                  <c:v>1.9668500000000141E-2</c:v>
                </c:pt>
                <c:pt idx="3912">
                  <c:v>1.9702600000000119E-2</c:v>
                </c:pt>
                <c:pt idx="3913">
                  <c:v>1.9744600000000109E-2</c:v>
                </c:pt>
                <c:pt idx="3914">
                  <c:v>1.9781800000000172E-2</c:v>
                </c:pt>
                <c:pt idx="3915">
                  <c:v>1.9813200000000003E-2</c:v>
                </c:pt>
                <c:pt idx="3916">
                  <c:v>1.9853400000000115E-2</c:v>
                </c:pt>
                <c:pt idx="3917">
                  <c:v>1.9894900000000007E-2</c:v>
                </c:pt>
                <c:pt idx="3918">
                  <c:v>1.9932100000000126E-2</c:v>
                </c:pt>
                <c:pt idx="3919">
                  <c:v>1.9975699999999999E-2</c:v>
                </c:pt>
                <c:pt idx="3920">
                  <c:v>2.0018499999999977E-2</c:v>
                </c:pt>
                <c:pt idx="3921">
                  <c:v>1.9934100000000114E-2</c:v>
                </c:pt>
                <c:pt idx="3922">
                  <c:v>2.0090700000000006E-2</c:v>
                </c:pt>
                <c:pt idx="3923">
                  <c:v>2.0139300000000016E-2</c:v>
                </c:pt>
                <c:pt idx="3924">
                  <c:v>2.01928E-2</c:v>
                </c:pt>
                <c:pt idx="3925">
                  <c:v>2.0231300000000264E-2</c:v>
                </c:pt>
                <c:pt idx="3926">
                  <c:v>2.0271600000000202E-2</c:v>
                </c:pt>
                <c:pt idx="3927">
                  <c:v>2.03237E-2</c:v>
                </c:pt>
                <c:pt idx="3928">
                  <c:v>2.0368699999999927E-2</c:v>
                </c:pt>
                <c:pt idx="3929">
                  <c:v>2.0417000000000012E-2</c:v>
                </c:pt>
                <c:pt idx="3930">
                  <c:v>2.0461300000000012E-2</c:v>
                </c:pt>
                <c:pt idx="3931">
                  <c:v>2.0508599999999978E-2</c:v>
                </c:pt>
                <c:pt idx="3932">
                  <c:v>2.0557599999999988E-2</c:v>
                </c:pt>
                <c:pt idx="3933">
                  <c:v>2.0606300000000011E-2</c:v>
                </c:pt>
                <c:pt idx="3934">
                  <c:v>2.0657600000000012E-2</c:v>
                </c:pt>
                <c:pt idx="3935">
                  <c:v>2.0709300000000052E-2</c:v>
                </c:pt>
                <c:pt idx="3936">
                  <c:v>2.075900000000001E-2</c:v>
                </c:pt>
                <c:pt idx="3937">
                  <c:v>2.081270000000001E-2</c:v>
                </c:pt>
                <c:pt idx="3938">
                  <c:v>2.0866200000000005E-2</c:v>
                </c:pt>
                <c:pt idx="3939">
                  <c:v>2.0922799999999978E-2</c:v>
                </c:pt>
                <c:pt idx="3940">
                  <c:v>2.0976000000000002E-2</c:v>
                </c:pt>
                <c:pt idx="3941">
                  <c:v>2.1031400000000092E-2</c:v>
                </c:pt>
                <c:pt idx="3942">
                  <c:v>2.1084900000000052E-2</c:v>
                </c:pt>
                <c:pt idx="3943">
                  <c:v>2.1143000000000002E-2</c:v>
                </c:pt>
                <c:pt idx="3944">
                  <c:v>2.1192300000000011E-2</c:v>
                </c:pt>
                <c:pt idx="3945">
                  <c:v>2.1255400000000011E-2</c:v>
                </c:pt>
                <c:pt idx="3946">
                  <c:v>2.1314099999999989E-2</c:v>
                </c:pt>
                <c:pt idx="3947">
                  <c:v>2.1372900000000052E-2</c:v>
                </c:pt>
                <c:pt idx="3948">
                  <c:v>2.1429200000000002E-2</c:v>
                </c:pt>
                <c:pt idx="3949">
                  <c:v>2.1492799999999999E-2</c:v>
                </c:pt>
                <c:pt idx="3950">
                  <c:v>2.1558299999999989E-2</c:v>
                </c:pt>
                <c:pt idx="3951">
                  <c:v>2.1607300000000253E-2</c:v>
                </c:pt>
                <c:pt idx="3952">
                  <c:v>2.1675300000000293E-2</c:v>
                </c:pt>
                <c:pt idx="3953">
                  <c:v>2.1739400000000002E-2</c:v>
                </c:pt>
                <c:pt idx="3954">
                  <c:v>2.180120000000026E-2</c:v>
                </c:pt>
                <c:pt idx="3955">
                  <c:v>2.1867500000000005E-2</c:v>
                </c:pt>
                <c:pt idx="3956">
                  <c:v>2.1933000000000188E-2</c:v>
                </c:pt>
                <c:pt idx="3957">
                  <c:v>2.199980000000001E-2</c:v>
                </c:pt>
                <c:pt idx="3958">
                  <c:v>2.2067400000000011E-2</c:v>
                </c:pt>
                <c:pt idx="3959">
                  <c:v>2.21338000000002E-2</c:v>
                </c:pt>
                <c:pt idx="3960">
                  <c:v>2.2204100000000056E-2</c:v>
                </c:pt>
                <c:pt idx="3961">
                  <c:v>2.2272100000000211E-2</c:v>
                </c:pt>
                <c:pt idx="3962">
                  <c:v>2.2336700000000011E-2</c:v>
                </c:pt>
                <c:pt idx="3963">
                  <c:v>2.2412900000000159E-2</c:v>
                </c:pt>
                <c:pt idx="3964">
                  <c:v>2.2482000000000012E-2</c:v>
                </c:pt>
                <c:pt idx="3965">
                  <c:v>2.2546799999999999E-2</c:v>
                </c:pt>
                <c:pt idx="3966">
                  <c:v>2.2620200000000052E-2</c:v>
                </c:pt>
                <c:pt idx="3967">
                  <c:v>2.2693500000000012E-2</c:v>
                </c:pt>
                <c:pt idx="3968">
                  <c:v>2.2764599999999979E-2</c:v>
                </c:pt>
                <c:pt idx="3969">
                  <c:v>2.2834800000000228E-2</c:v>
                </c:pt>
                <c:pt idx="3970">
                  <c:v>2.2916000000000002E-2</c:v>
                </c:pt>
                <c:pt idx="3971">
                  <c:v>2.2990200000000002E-2</c:v>
                </c:pt>
                <c:pt idx="3972">
                  <c:v>2.305430000000001E-2</c:v>
                </c:pt>
                <c:pt idx="3973">
                  <c:v>2.3137200000000011E-2</c:v>
                </c:pt>
                <c:pt idx="3974">
                  <c:v>2.3179499999999988E-2</c:v>
                </c:pt>
                <c:pt idx="3975">
                  <c:v>2.34649E-2</c:v>
                </c:pt>
                <c:pt idx="3976">
                  <c:v>2.3374300000000011E-2</c:v>
                </c:pt>
                <c:pt idx="3977">
                  <c:v>2.3461099999999999E-2</c:v>
                </c:pt>
                <c:pt idx="3978">
                  <c:v>2.3535500000000004E-2</c:v>
                </c:pt>
                <c:pt idx="3979">
                  <c:v>2.3610800000000005E-2</c:v>
                </c:pt>
                <c:pt idx="3980">
                  <c:v>2.3690599999999978E-2</c:v>
                </c:pt>
                <c:pt idx="3981">
                  <c:v>2.3769099999999977E-2</c:v>
                </c:pt>
                <c:pt idx="3982">
                  <c:v>2.3849200000000011E-2</c:v>
                </c:pt>
                <c:pt idx="3983">
                  <c:v>2.3928099999999963E-2</c:v>
                </c:pt>
                <c:pt idx="3984">
                  <c:v>2.4010500000000001E-2</c:v>
                </c:pt>
                <c:pt idx="3985">
                  <c:v>2.4092599999999988E-2</c:v>
                </c:pt>
                <c:pt idx="3986">
                  <c:v>2.4172599999999978E-2</c:v>
                </c:pt>
                <c:pt idx="3987">
                  <c:v>2.4255700000000012E-2</c:v>
                </c:pt>
                <c:pt idx="3988">
                  <c:v>2.4334600000000001E-2</c:v>
                </c:pt>
                <c:pt idx="3989">
                  <c:v>2.4421200000000011E-2</c:v>
                </c:pt>
                <c:pt idx="3990">
                  <c:v>2.4504200000000004E-2</c:v>
                </c:pt>
                <c:pt idx="3991">
                  <c:v>2.4594599999999977E-2</c:v>
                </c:pt>
                <c:pt idx="3992">
                  <c:v>2.4680600000000011E-2</c:v>
                </c:pt>
                <c:pt idx="3993">
                  <c:v>2.4768399999999993E-2</c:v>
                </c:pt>
                <c:pt idx="3994">
                  <c:v>2.485360000000001E-2</c:v>
                </c:pt>
                <c:pt idx="3995">
                  <c:v>2.4942700000000002E-2</c:v>
                </c:pt>
                <c:pt idx="3996">
                  <c:v>2.5034200000000159E-2</c:v>
                </c:pt>
                <c:pt idx="3997">
                  <c:v>2.5123699999999988E-2</c:v>
                </c:pt>
                <c:pt idx="3998">
                  <c:v>2.5212200000000011E-2</c:v>
                </c:pt>
                <c:pt idx="3999">
                  <c:v>2.5307600000000006E-2</c:v>
                </c:pt>
                <c:pt idx="4000">
                  <c:v>2.5399800000000011E-2</c:v>
                </c:pt>
                <c:pt idx="4001">
                  <c:v>2.5490700000000005E-2</c:v>
                </c:pt>
                <c:pt idx="4002">
                  <c:v>2.5585000000000011E-2</c:v>
                </c:pt>
                <c:pt idx="4003">
                  <c:v>2.5678900000000195E-2</c:v>
                </c:pt>
                <c:pt idx="4004">
                  <c:v>2.5773200000000215E-2</c:v>
                </c:pt>
                <c:pt idx="4005">
                  <c:v>2.58684E-2</c:v>
                </c:pt>
                <c:pt idx="4006">
                  <c:v>2.5963300000000012E-2</c:v>
                </c:pt>
                <c:pt idx="4007">
                  <c:v>2.6059499999999999E-2</c:v>
                </c:pt>
                <c:pt idx="4008">
                  <c:v>2.6140300000000012E-2</c:v>
                </c:pt>
                <c:pt idx="4009">
                  <c:v>2.6255900000000214E-2</c:v>
                </c:pt>
                <c:pt idx="4010">
                  <c:v>2.6341500000000011E-2</c:v>
                </c:pt>
                <c:pt idx="4011">
                  <c:v>2.644730000000026E-2</c:v>
                </c:pt>
                <c:pt idx="4012">
                  <c:v>2.6531000000000193E-2</c:v>
                </c:pt>
                <c:pt idx="4013">
                  <c:v>2.6631700000000265E-2</c:v>
                </c:pt>
                <c:pt idx="4014">
                  <c:v>2.6730500000000011E-2</c:v>
                </c:pt>
                <c:pt idx="4015">
                  <c:v>2.682880000000001E-2</c:v>
                </c:pt>
                <c:pt idx="4016">
                  <c:v>2.6927300000000012E-2</c:v>
                </c:pt>
                <c:pt idx="4017">
                  <c:v>2.7024200000000012E-2</c:v>
                </c:pt>
                <c:pt idx="4018">
                  <c:v>2.7121900000000011E-2</c:v>
                </c:pt>
                <c:pt idx="4019">
                  <c:v>2.7219300000000248E-2</c:v>
                </c:pt>
                <c:pt idx="4020">
                  <c:v>2.7317900000000016E-2</c:v>
                </c:pt>
                <c:pt idx="4021">
                  <c:v>2.7408000000000012E-2</c:v>
                </c:pt>
                <c:pt idx="4022">
                  <c:v>2.7505400000000006E-2</c:v>
                </c:pt>
                <c:pt idx="4023">
                  <c:v>2.7602600000000012E-2</c:v>
                </c:pt>
                <c:pt idx="4024">
                  <c:v>2.7703500000000002E-2</c:v>
                </c:pt>
                <c:pt idx="4025">
                  <c:v>2.7813500000000196E-2</c:v>
                </c:pt>
                <c:pt idx="4026">
                  <c:v>2.7908800000000011E-2</c:v>
                </c:pt>
                <c:pt idx="4027">
                  <c:v>2.8014200000000006E-2</c:v>
                </c:pt>
                <c:pt idx="4028">
                  <c:v>2.8112900000000003E-2</c:v>
                </c:pt>
                <c:pt idx="4029">
                  <c:v>2.8182099999999988E-2</c:v>
                </c:pt>
                <c:pt idx="4030">
                  <c:v>2.831380000000001E-2</c:v>
                </c:pt>
                <c:pt idx="4031">
                  <c:v>2.8413600000000011E-2</c:v>
                </c:pt>
                <c:pt idx="4032">
                  <c:v>2.8515100000000002E-2</c:v>
                </c:pt>
                <c:pt idx="4033">
                  <c:v>2.8619100000000012E-2</c:v>
                </c:pt>
                <c:pt idx="4034">
                  <c:v>2.8724899999999977E-2</c:v>
                </c:pt>
                <c:pt idx="4035">
                  <c:v>2.8833900000000239E-2</c:v>
                </c:pt>
                <c:pt idx="4036">
                  <c:v>2.894300000000001E-2</c:v>
                </c:pt>
                <c:pt idx="4037">
                  <c:v>2.9054699999999989E-2</c:v>
                </c:pt>
                <c:pt idx="4038">
                  <c:v>2.9166499999999967E-2</c:v>
                </c:pt>
                <c:pt idx="4039">
                  <c:v>2.927510000000021E-2</c:v>
                </c:pt>
                <c:pt idx="4040">
                  <c:v>2.9386900000000011E-2</c:v>
                </c:pt>
                <c:pt idx="4041">
                  <c:v>2.9499000000000011E-2</c:v>
                </c:pt>
                <c:pt idx="4042">
                  <c:v>2.9607600000000012E-2</c:v>
                </c:pt>
                <c:pt idx="4043">
                  <c:v>2.9716599999999968E-2</c:v>
                </c:pt>
                <c:pt idx="4044">
                  <c:v>2.9825400000000002E-2</c:v>
                </c:pt>
                <c:pt idx="4045">
                  <c:v>2.9937900000000198E-2</c:v>
                </c:pt>
                <c:pt idx="4046">
                  <c:v>3.0049100000000092E-2</c:v>
                </c:pt>
                <c:pt idx="4047">
                  <c:v>3.0163800000000004E-2</c:v>
                </c:pt>
                <c:pt idx="4048">
                  <c:v>3.0278700000000016E-2</c:v>
                </c:pt>
                <c:pt idx="4049">
                  <c:v>3.0395400000000003E-2</c:v>
                </c:pt>
                <c:pt idx="4050">
                  <c:v>3.0522799999999978E-2</c:v>
                </c:pt>
                <c:pt idx="4051">
                  <c:v>3.0639500000000205E-2</c:v>
                </c:pt>
                <c:pt idx="4052">
                  <c:v>3.0768899999999988E-2</c:v>
                </c:pt>
                <c:pt idx="4053">
                  <c:v>3.0878800000000189E-2</c:v>
                </c:pt>
                <c:pt idx="4054">
                  <c:v>3.1004500000000011E-2</c:v>
                </c:pt>
                <c:pt idx="4055">
                  <c:v>3.1126999999999998E-2</c:v>
                </c:pt>
                <c:pt idx="4056">
                  <c:v>3.1251700000000056E-2</c:v>
                </c:pt>
                <c:pt idx="4057">
                  <c:v>3.1372400000000002E-2</c:v>
                </c:pt>
                <c:pt idx="4058">
                  <c:v>3.1497100000000222E-2</c:v>
                </c:pt>
                <c:pt idx="4059">
                  <c:v>3.1501300000000246E-2</c:v>
                </c:pt>
                <c:pt idx="4060">
                  <c:v>3.1734000000000005E-2</c:v>
                </c:pt>
                <c:pt idx="4061">
                  <c:v>3.1862400000000006E-2</c:v>
                </c:pt>
                <c:pt idx="4062">
                  <c:v>3.1988599999999999E-2</c:v>
                </c:pt>
                <c:pt idx="4063">
                  <c:v>3.2113700000000016E-2</c:v>
                </c:pt>
                <c:pt idx="4064">
                  <c:v>3.2241000000000276E-2</c:v>
                </c:pt>
                <c:pt idx="4065">
                  <c:v>3.2367500000000007E-2</c:v>
                </c:pt>
                <c:pt idx="4066">
                  <c:v>3.2495700000000231E-2</c:v>
                </c:pt>
                <c:pt idx="4067">
                  <c:v>3.2623400000000011E-2</c:v>
                </c:pt>
                <c:pt idx="4068">
                  <c:v>3.2750599999999998E-2</c:v>
                </c:pt>
                <c:pt idx="4069">
                  <c:v>3.2879900000000337E-2</c:v>
                </c:pt>
                <c:pt idx="4070">
                  <c:v>3.3010600000000001E-2</c:v>
                </c:pt>
                <c:pt idx="4071">
                  <c:v>3.3140900000000001E-2</c:v>
                </c:pt>
                <c:pt idx="4072">
                  <c:v>3.3269300000000009E-2</c:v>
                </c:pt>
                <c:pt idx="4073">
                  <c:v>3.3402000000000008E-2</c:v>
                </c:pt>
                <c:pt idx="4074">
                  <c:v>3.3534000000000001E-2</c:v>
                </c:pt>
                <c:pt idx="4075">
                  <c:v>3.366460000000001E-2</c:v>
                </c:pt>
                <c:pt idx="4076">
                  <c:v>3.3794600000000001E-2</c:v>
                </c:pt>
                <c:pt idx="4077">
                  <c:v>3.3926199999999997E-2</c:v>
                </c:pt>
                <c:pt idx="4078">
                  <c:v>3.4054500000000001E-2</c:v>
                </c:pt>
                <c:pt idx="4079">
                  <c:v>3.418970000000001E-2</c:v>
                </c:pt>
                <c:pt idx="4080">
                  <c:v>3.43206E-2</c:v>
                </c:pt>
                <c:pt idx="4081">
                  <c:v>3.4452600000000014E-2</c:v>
                </c:pt>
                <c:pt idx="4082">
                  <c:v>3.4586199999999998E-2</c:v>
                </c:pt>
                <c:pt idx="4083">
                  <c:v>3.4758399999999995E-2</c:v>
                </c:pt>
                <c:pt idx="4084">
                  <c:v>3.4861100000000006E-2</c:v>
                </c:pt>
                <c:pt idx="4085">
                  <c:v>3.4996199999999998E-2</c:v>
                </c:pt>
                <c:pt idx="4086">
                  <c:v>3.5133800000000215E-2</c:v>
                </c:pt>
                <c:pt idx="4087">
                  <c:v>3.5273700000000255E-2</c:v>
                </c:pt>
                <c:pt idx="4088">
                  <c:v>3.5417600000000014E-2</c:v>
                </c:pt>
                <c:pt idx="4089">
                  <c:v>3.5561000000000002E-2</c:v>
                </c:pt>
                <c:pt idx="4090">
                  <c:v>3.57004E-2</c:v>
                </c:pt>
                <c:pt idx="4091">
                  <c:v>3.5840500000000011E-2</c:v>
                </c:pt>
                <c:pt idx="4092">
                  <c:v>3.5975700000000096E-2</c:v>
                </c:pt>
                <c:pt idx="4093">
                  <c:v>3.6114899999999998E-2</c:v>
                </c:pt>
                <c:pt idx="4094">
                  <c:v>3.6252700000000006E-2</c:v>
                </c:pt>
                <c:pt idx="4095">
                  <c:v>3.6390600000000002E-2</c:v>
                </c:pt>
                <c:pt idx="4096">
                  <c:v>3.6526200000000002E-2</c:v>
                </c:pt>
                <c:pt idx="4097">
                  <c:v>3.6664700000000015E-2</c:v>
                </c:pt>
                <c:pt idx="4098">
                  <c:v>3.6802800000000052E-2</c:v>
                </c:pt>
                <c:pt idx="4099">
                  <c:v>3.6941000000000092E-2</c:v>
                </c:pt>
                <c:pt idx="4100">
                  <c:v>3.7082000000000052E-2</c:v>
                </c:pt>
                <c:pt idx="4101">
                  <c:v>3.7219600000000012E-2</c:v>
                </c:pt>
                <c:pt idx="4102">
                  <c:v>3.7349200000000242E-2</c:v>
                </c:pt>
                <c:pt idx="4103">
                  <c:v>3.7524500000000002E-2</c:v>
                </c:pt>
                <c:pt idx="4104">
                  <c:v>3.7637200000000377E-2</c:v>
                </c:pt>
                <c:pt idx="4105">
                  <c:v>3.777760000000023E-2</c:v>
                </c:pt>
                <c:pt idx="4106">
                  <c:v>3.7917800000000092E-2</c:v>
                </c:pt>
                <c:pt idx="4107">
                  <c:v>3.8057900000000006E-2</c:v>
                </c:pt>
                <c:pt idx="4108">
                  <c:v>3.820620000000001E-2</c:v>
                </c:pt>
                <c:pt idx="4109">
                  <c:v>3.83386E-2</c:v>
                </c:pt>
                <c:pt idx="4110">
                  <c:v>3.8481900000000235E-2</c:v>
                </c:pt>
                <c:pt idx="4111">
                  <c:v>3.8625000000000013E-2</c:v>
                </c:pt>
                <c:pt idx="4112">
                  <c:v>3.8766099999999998E-2</c:v>
                </c:pt>
                <c:pt idx="4113">
                  <c:v>3.8909400000000004E-2</c:v>
                </c:pt>
                <c:pt idx="4114">
                  <c:v>3.9054300000000014E-2</c:v>
                </c:pt>
                <c:pt idx="4115">
                  <c:v>3.9197900000000015E-2</c:v>
                </c:pt>
                <c:pt idx="4116">
                  <c:v>3.934420000000001E-2</c:v>
                </c:pt>
                <c:pt idx="4117">
                  <c:v>3.9488300000000011E-2</c:v>
                </c:pt>
                <c:pt idx="4118">
                  <c:v>3.9632700000000055E-2</c:v>
                </c:pt>
                <c:pt idx="4119">
                  <c:v>3.9777800000000016E-2</c:v>
                </c:pt>
                <c:pt idx="4120">
                  <c:v>3.9920399999999995E-2</c:v>
                </c:pt>
                <c:pt idx="4121">
                  <c:v>4.0070399999999985E-2</c:v>
                </c:pt>
                <c:pt idx="4122">
                  <c:v>4.0213700000000012E-2</c:v>
                </c:pt>
                <c:pt idx="4123">
                  <c:v>4.0359899999999997E-2</c:v>
                </c:pt>
                <c:pt idx="4124">
                  <c:v>4.0508099999999998E-2</c:v>
                </c:pt>
                <c:pt idx="4125">
                  <c:v>4.0655099999999986E-2</c:v>
                </c:pt>
                <c:pt idx="4126">
                  <c:v>4.0802200000000337E-2</c:v>
                </c:pt>
                <c:pt idx="4127">
                  <c:v>4.0948999999999985E-2</c:v>
                </c:pt>
                <c:pt idx="4128">
                  <c:v>4.1097700000000022E-2</c:v>
                </c:pt>
                <c:pt idx="4129">
                  <c:v>4.1245999999999866E-2</c:v>
                </c:pt>
                <c:pt idx="4130">
                  <c:v>4.1396300000000032E-2</c:v>
                </c:pt>
                <c:pt idx="4131">
                  <c:v>4.1546899999999977E-2</c:v>
                </c:pt>
                <c:pt idx="4132">
                  <c:v>4.1695099999999985E-2</c:v>
                </c:pt>
                <c:pt idx="4133">
                  <c:v>4.1851399999999976E-2</c:v>
                </c:pt>
                <c:pt idx="4134">
                  <c:v>4.1994700000000003E-2</c:v>
                </c:pt>
                <c:pt idx="4135">
                  <c:v>4.2145299999999997E-2</c:v>
                </c:pt>
                <c:pt idx="4136">
                  <c:v>4.2294900000000024E-2</c:v>
                </c:pt>
                <c:pt idx="4137">
                  <c:v>4.2446600000000133E-2</c:v>
                </c:pt>
                <c:pt idx="4138">
                  <c:v>4.2597700000000113E-2</c:v>
                </c:pt>
                <c:pt idx="4139">
                  <c:v>4.2750500000000032E-2</c:v>
                </c:pt>
                <c:pt idx="4140">
                  <c:v>4.2902900000000133E-2</c:v>
                </c:pt>
                <c:pt idx="4141">
                  <c:v>4.3054599999999998E-2</c:v>
                </c:pt>
                <c:pt idx="4142">
                  <c:v>4.3209399999999946E-2</c:v>
                </c:pt>
                <c:pt idx="4143">
                  <c:v>4.3361200000000023E-2</c:v>
                </c:pt>
                <c:pt idx="4144">
                  <c:v>4.35158E-2</c:v>
                </c:pt>
                <c:pt idx="4145">
                  <c:v>4.3669199999999957E-2</c:v>
                </c:pt>
                <c:pt idx="4146">
                  <c:v>4.3823899999999999E-2</c:v>
                </c:pt>
                <c:pt idx="4147">
                  <c:v>4.3978499999999997E-2</c:v>
                </c:pt>
                <c:pt idx="4148">
                  <c:v>4.4133500000000034E-2</c:v>
                </c:pt>
                <c:pt idx="4149">
                  <c:v>4.4288200000000014E-2</c:v>
                </c:pt>
                <c:pt idx="4150">
                  <c:v>4.4444900000000023E-2</c:v>
                </c:pt>
                <c:pt idx="4151">
                  <c:v>4.4797100000000423E-2</c:v>
                </c:pt>
                <c:pt idx="4152">
                  <c:v>4.4781400000000124E-2</c:v>
                </c:pt>
                <c:pt idx="4153">
                  <c:v>4.4941599999999998E-2</c:v>
                </c:pt>
                <c:pt idx="4154">
                  <c:v>4.5093400000000401E-2</c:v>
                </c:pt>
                <c:pt idx="4155">
                  <c:v>4.5251099999999995E-2</c:v>
                </c:pt>
                <c:pt idx="4156">
                  <c:v>4.5409500000000012E-2</c:v>
                </c:pt>
                <c:pt idx="4157">
                  <c:v>4.5568200000000024E-2</c:v>
                </c:pt>
                <c:pt idx="4158">
                  <c:v>4.5727100000000014E-2</c:v>
                </c:pt>
                <c:pt idx="4159">
                  <c:v>4.5887500000000012E-2</c:v>
                </c:pt>
                <c:pt idx="4160">
                  <c:v>4.6047299999999999E-2</c:v>
                </c:pt>
                <c:pt idx="4161">
                  <c:v>4.6207799999999986E-2</c:v>
                </c:pt>
                <c:pt idx="4162">
                  <c:v>4.6365800000000006E-2</c:v>
                </c:pt>
                <c:pt idx="4163">
                  <c:v>4.6527499999999999E-2</c:v>
                </c:pt>
                <c:pt idx="4164">
                  <c:v>4.6686100000000001E-2</c:v>
                </c:pt>
                <c:pt idx="4165">
                  <c:v>4.6847899999999977E-2</c:v>
                </c:pt>
                <c:pt idx="4166">
                  <c:v>4.7011100000000014E-2</c:v>
                </c:pt>
                <c:pt idx="4167">
                  <c:v>4.7173500000000014E-2</c:v>
                </c:pt>
                <c:pt idx="4168">
                  <c:v>4.7328600000000123E-2</c:v>
                </c:pt>
                <c:pt idx="4169">
                  <c:v>4.7499200000000033E-2</c:v>
                </c:pt>
                <c:pt idx="4170">
                  <c:v>4.7666000000000104E-2</c:v>
                </c:pt>
                <c:pt idx="4171">
                  <c:v>4.7829600000000014E-2</c:v>
                </c:pt>
                <c:pt idx="4172">
                  <c:v>4.7991600000000134E-2</c:v>
                </c:pt>
                <c:pt idx="4173">
                  <c:v>4.8153300000000003E-2</c:v>
                </c:pt>
                <c:pt idx="4174">
                  <c:v>4.8325500000000007E-2</c:v>
                </c:pt>
                <c:pt idx="4175">
                  <c:v>4.8493300000000024E-2</c:v>
                </c:pt>
                <c:pt idx="4176">
                  <c:v>4.8661799999999998E-2</c:v>
                </c:pt>
                <c:pt idx="4177">
                  <c:v>4.8829900000000002E-2</c:v>
                </c:pt>
                <c:pt idx="4178">
                  <c:v>4.8994800000000012E-2</c:v>
                </c:pt>
                <c:pt idx="4179">
                  <c:v>4.9159399999999999E-2</c:v>
                </c:pt>
                <c:pt idx="4180">
                  <c:v>4.9323300000000014E-2</c:v>
                </c:pt>
                <c:pt idx="4181">
                  <c:v>4.9491500000000133E-2</c:v>
                </c:pt>
                <c:pt idx="4182">
                  <c:v>4.9659299999999996E-2</c:v>
                </c:pt>
                <c:pt idx="4183">
                  <c:v>4.9826500000000114E-2</c:v>
                </c:pt>
                <c:pt idx="4184">
                  <c:v>4.9993300000000351E-2</c:v>
                </c:pt>
                <c:pt idx="4185">
                  <c:v>5.0161600000000084E-2</c:v>
                </c:pt>
                <c:pt idx="4186">
                  <c:v>5.0330800000000023E-2</c:v>
                </c:pt>
                <c:pt idx="4187">
                  <c:v>5.0498500000000023E-2</c:v>
                </c:pt>
                <c:pt idx="4188">
                  <c:v>5.0663500000000014E-2</c:v>
                </c:pt>
                <c:pt idx="4189">
                  <c:v>5.0835500000000013E-2</c:v>
                </c:pt>
                <c:pt idx="4190">
                  <c:v>5.1004200000000013E-2</c:v>
                </c:pt>
                <c:pt idx="4191">
                  <c:v>5.1187300000000005E-2</c:v>
                </c:pt>
                <c:pt idx="4192">
                  <c:v>5.1324500000000002E-2</c:v>
                </c:pt>
                <c:pt idx="4193">
                  <c:v>5.1514900000000023E-2</c:v>
                </c:pt>
                <c:pt idx="4194">
                  <c:v>5.1686299999999998E-2</c:v>
                </c:pt>
                <c:pt idx="4195">
                  <c:v>5.1854600000000022E-2</c:v>
                </c:pt>
                <c:pt idx="4196">
                  <c:v>5.2027800000000013E-2</c:v>
                </c:pt>
                <c:pt idx="4197">
                  <c:v>5.2197800000000023E-2</c:v>
                </c:pt>
                <c:pt idx="4198">
                  <c:v>5.2375000000000012E-2</c:v>
                </c:pt>
                <c:pt idx="4199">
                  <c:v>5.25488E-2</c:v>
                </c:pt>
                <c:pt idx="4200">
                  <c:v>5.2749000000000004E-2</c:v>
                </c:pt>
                <c:pt idx="4201">
                  <c:v>5.2904200000000033E-2</c:v>
                </c:pt>
                <c:pt idx="4202">
                  <c:v>5.308260000000041E-2</c:v>
                </c:pt>
                <c:pt idx="4203">
                  <c:v>5.3257799999999987E-2</c:v>
                </c:pt>
                <c:pt idx="4204">
                  <c:v>5.3428499999999997E-2</c:v>
                </c:pt>
                <c:pt idx="4205">
                  <c:v>5.3604600000000009E-2</c:v>
                </c:pt>
                <c:pt idx="4206">
                  <c:v>5.3780500000000023E-2</c:v>
                </c:pt>
                <c:pt idx="4207">
                  <c:v>5.3956100000000014E-2</c:v>
                </c:pt>
                <c:pt idx="4208">
                  <c:v>5.4132100000000113E-2</c:v>
                </c:pt>
                <c:pt idx="4209">
                  <c:v>5.4310300000000429E-2</c:v>
                </c:pt>
                <c:pt idx="4210">
                  <c:v>5.4486700000000478E-2</c:v>
                </c:pt>
                <c:pt idx="4211">
                  <c:v>5.4665400000000024E-2</c:v>
                </c:pt>
                <c:pt idx="4212">
                  <c:v>5.4844500000000011E-2</c:v>
                </c:pt>
                <c:pt idx="4213">
                  <c:v>5.5022300000000024E-2</c:v>
                </c:pt>
                <c:pt idx="4214">
                  <c:v>5.5206100000000008E-2</c:v>
                </c:pt>
                <c:pt idx="4215">
                  <c:v>5.5384900000000133E-2</c:v>
                </c:pt>
                <c:pt idx="4216">
                  <c:v>5.5568700000000013E-2</c:v>
                </c:pt>
                <c:pt idx="4217">
                  <c:v>5.5749399999999998E-2</c:v>
                </c:pt>
                <c:pt idx="4218">
                  <c:v>5.5930500000000022E-2</c:v>
                </c:pt>
                <c:pt idx="4219">
                  <c:v>5.6112200000000133E-2</c:v>
                </c:pt>
                <c:pt idx="4220">
                  <c:v>5.6296400000000024E-2</c:v>
                </c:pt>
                <c:pt idx="4221">
                  <c:v>5.6481700000000003E-2</c:v>
                </c:pt>
                <c:pt idx="4222">
                  <c:v>5.6659199999999875E-2</c:v>
                </c:pt>
                <c:pt idx="4223">
                  <c:v>5.6843700000000004E-2</c:v>
                </c:pt>
                <c:pt idx="4224">
                  <c:v>5.7027100000000011E-2</c:v>
                </c:pt>
                <c:pt idx="4225">
                  <c:v>5.7211100000000008E-2</c:v>
                </c:pt>
                <c:pt idx="4226">
                  <c:v>5.7396000000000558E-2</c:v>
                </c:pt>
                <c:pt idx="4227">
                  <c:v>5.7583100000000012E-2</c:v>
                </c:pt>
                <c:pt idx="4228">
                  <c:v>5.7774200000000032E-2</c:v>
                </c:pt>
                <c:pt idx="4229">
                  <c:v>5.7959300000000012E-2</c:v>
                </c:pt>
                <c:pt idx="4230">
                  <c:v>5.8143000000000007E-2</c:v>
                </c:pt>
                <c:pt idx="4231">
                  <c:v>5.833180000000001E-2</c:v>
                </c:pt>
                <c:pt idx="4232">
                  <c:v>5.8520099999999999E-2</c:v>
                </c:pt>
                <c:pt idx="4233">
                  <c:v>5.8707400000000395E-2</c:v>
                </c:pt>
                <c:pt idx="4234">
                  <c:v>5.8896600000000549E-2</c:v>
                </c:pt>
                <c:pt idx="4235">
                  <c:v>5.9082900000000528E-2</c:v>
                </c:pt>
                <c:pt idx="4236">
                  <c:v>5.9276100000000012E-2</c:v>
                </c:pt>
                <c:pt idx="4237">
                  <c:v>5.9467000000000492E-2</c:v>
                </c:pt>
                <c:pt idx="4238">
                  <c:v>5.9656900000000124E-2</c:v>
                </c:pt>
                <c:pt idx="4239">
                  <c:v>5.9848400000000024E-2</c:v>
                </c:pt>
                <c:pt idx="4240">
                  <c:v>6.0039700000000022E-2</c:v>
                </c:pt>
                <c:pt idx="4241">
                  <c:v>6.0230600000000023E-2</c:v>
                </c:pt>
                <c:pt idx="4242">
                  <c:v>6.0422400000000133E-2</c:v>
                </c:pt>
                <c:pt idx="4243">
                  <c:v>6.0615200000000022E-2</c:v>
                </c:pt>
                <c:pt idx="4244">
                  <c:v>6.0811000000000032E-2</c:v>
                </c:pt>
                <c:pt idx="4245">
                  <c:v>6.100400000000001E-2</c:v>
                </c:pt>
                <c:pt idx="4246">
                  <c:v>6.1204099999999997E-2</c:v>
                </c:pt>
                <c:pt idx="4247">
                  <c:v>6.1395600000000133E-2</c:v>
                </c:pt>
                <c:pt idx="4248">
                  <c:v>6.1591600000000024E-2</c:v>
                </c:pt>
                <c:pt idx="4249">
                  <c:v>6.1791000000000033E-2</c:v>
                </c:pt>
                <c:pt idx="4250">
                  <c:v>6.1989499999999996E-2</c:v>
                </c:pt>
                <c:pt idx="4251">
                  <c:v>6.2200100000000008E-2</c:v>
                </c:pt>
                <c:pt idx="4252">
                  <c:v>6.2387000000000414E-2</c:v>
                </c:pt>
                <c:pt idx="4253">
                  <c:v>6.2585800000000011E-2</c:v>
                </c:pt>
                <c:pt idx="4254">
                  <c:v>6.2786600000000595E-2</c:v>
                </c:pt>
                <c:pt idx="4255">
                  <c:v>6.2985700000000019E-2</c:v>
                </c:pt>
                <c:pt idx="4256">
                  <c:v>6.3187900000000019E-2</c:v>
                </c:pt>
                <c:pt idx="4257">
                  <c:v>6.3392300000000124E-2</c:v>
                </c:pt>
                <c:pt idx="4258">
                  <c:v>6.359320000000003E-2</c:v>
                </c:pt>
                <c:pt idx="4259">
                  <c:v>6.3797900000000504E-2</c:v>
                </c:pt>
                <c:pt idx="4260">
                  <c:v>6.4005200000000012E-2</c:v>
                </c:pt>
                <c:pt idx="4261">
                  <c:v>6.4206800000000022E-2</c:v>
                </c:pt>
                <c:pt idx="4262">
                  <c:v>6.4418000000000114E-2</c:v>
                </c:pt>
                <c:pt idx="4263">
                  <c:v>6.4625699999999994E-2</c:v>
                </c:pt>
                <c:pt idx="4264">
                  <c:v>6.4831400000000122E-2</c:v>
                </c:pt>
                <c:pt idx="4265">
                  <c:v>6.5039600000000031E-2</c:v>
                </c:pt>
                <c:pt idx="4266">
                  <c:v>6.5246999999999999E-2</c:v>
                </c:pt>
                <c:pt idx="4267">
                  <c:v>6.5456600000000434E-2</c:v>
                </c:pt>
                <c:pt idx="4268">
                  <c:v>6.5669099999999994E-2</c:v>
                </c:pt>
                <c:pt idx="4269">
                  <c:v>6.5884500000000012E-2</c:v>
                </c:pt>
                <c:pt idx="4270">
                  <c:v>6.6098800000000013E-2</c:v>
                </c:pt>
                <c:pt idx="4271">
                  <c:v>6.6313200000000114E-2</c:v>
                </c:pt>
                <c:pt idx="4272">
                  <c:v>6.6527100000000006E-2</c:v>
                </c:pt>
                <c:pt idx="4273">
                  <c:v>6.6745899999999997E-2</c:v>
                </c:pt>
                <c:pt idx="4274">
                  <c:v>6.6963600000000123E-2</c:v>
                </c:pt>
                <c:pt idx="4275">
                  <c:v>6.7179799999999998E-2</c:v>
                </c:pt>
                <c:pt idx="4276">
                  <c:v>6.7400600000000463E-2</c:v>
                </c:pt>
                <c:pt idx="4277">
                  <c:v>6.7616900000000132E-2</c:v>
                </c:pt>
                <c:pt idx="4278">
                  <c:v>6.783500000000002E-2</c:v>
                </c:pt>
                <c:pt idx="4279">
                  <c:v>6.8067900000000112E-2</c:v>
                </c:pt>
                <c:pt idx="4280">
                  <c:v>6.8289100000000005E-2</c:v>
                </c:pt>
                <c:pt idx="4281">
                  <c:v>6.850870000000002E-2</c:v>
                </c:pt>
                <c:pt idx="4282">
                  <c:v>6.873990000000002E-2</c:v>
                </c:pt>
                <c:pt idx="4283">
                  <c:v>6.8968900000000014E-2</c:v>
                </c:pt>
                <c:pt idx="4284">
                  <c:v>6.9201799999999994E-2</c:v>
                </c:pt>
                <c:pt idx="4285">
                  <c:v>6.9429800000000014E-2</c:v>
                </c:pt>
                <c:pt idx="4286">
                  <c:v>6.9665900000000031E-2</c:v>
                </c:pt>
                <c:pt idx="4287">
                  <c:v>6.9895800000000022E-2</c:v>
                </c:pt>
                <c:pt idx="4288">
                  <c:v>7.013140000000001E-2</c:v>
                </c:pt>
                <c:pt idx="4289">
                  <c:v>7.0372000000000032E-2</c:v>
                </c:pt>
                <c:pt idx="4290">
                  <c:v>7.0605500000000002E-2</c:v>
                </c:pt>
                <c:pt idx="4291">
                  <c:v>7.0843300000000012E-2</c:v>
                </c:pt>
                <c:pt idx="4292">
                  <c:v>7.1082300000000029E-2</c:v>
                </c:pt>
                <c:pt idx="4293">
                  <c:v>7.1326000000000014E-2</c:v>
                </c:pt>
                <c:pt idx="4294">
                  <c:v>7.1567700000000012E-2</c:v>
                </c:pt>
                <c:pt idx="4295">
                  <c:v>7.1812300000000023E-2</c:v>
                </c:pt>
                <c:pt idx="4296">
                  <c:v>7.2059400000000023E-2</c:v>
                </c:pt>
                <c:pt idx="4297">
                  <c:v>7.2306300000000184E-2</c:v>
                </c:pt>
                <c:pt idx="4298">
                  <c:v>7.2555100000000011E-2</c:v>
                </c:pt>
                <c:pt idx="4299">
                  <c:v>7.2804700000000014E-2</c:v>
                </c:pt>
                <c:pt idx="4300">
                  <c:v>7.3060000000000014E-2</c:v>
                </c:pt>
                <c:pt idx="4301">
                  <c:v>7.3313000000000114E-2</c:v>
                </c:pt>
                <c:pt idx="4302">
                  <c:v>7.3570600000000014E-2</c:v>
                </c:pt>
                <c:pt idx="4303">
                  <c:v>7.3826200000000022E-2</c:v>
                </c:pt>
                <c:pt idx="4304">
                  <c:v>7.4085000000000012E-2</c:v>
                </c:pt>
                <c:pt idx="4305">
                  <c:v>7.4348000000000011E-2</c:v>
                </c:pt>
                <c:pt idx="4306">
                  <c:v>7.4609800000000004E-2</c:v>
                </c:pt>
                <c:pt idx="4307">
                  <c:v>7.4875500000000011E-2</c:v>
                </c:pt>
                <c:pt idx="4308">
                  <c:v>7.5143900000000013E-2</c:v>
                </c:pt>
                <c:pt idx="4309">
                  <c:v>7.5416700000000517E-2</c:v>
                </c:pt>
                <c:pt idx="4310">
                  <c:v>7.5688900000000017E-2</c:v>
                </c:pt>
                <c:pt idx="4311">
                  <c:v>7.5965599999999994E-2</c:v>
                </c:pt>
                <c:pt idx="4312">
                  <c:v>7.623760000000003E-2</c:v>
                </c:pt>
                <c:pt idx="4313">
                  <c:v>7.6514100000000015E-2</c:v>
                </c:pt>
                <c:pt idx="4314">
                  <c:v>7.6792200000000518E-2</c:v>
                </c:pt>
                <c:pt idx="4315">
                  <c:v>7.7078500000000008E-2</c:v>
                </c:pt>
                <c:pt idx="4316">
                  <c:v>7.7357300000000032E-2</c:v>
                </c:pt>
                <c:pt idx="4317">
                  <c:v>7.7647200000000013E-2</c:v>
                </c:pt>
                <c:pt idx="4318">
                  <c:v>7.7937100000000023E-2</c:v>
                </c:pt>
                <c:pt idx="4319">
                  <c:v>7.8225500000000003E-2</c:v>
                </c:pt>
                <c:pt idx="4320">
                  <c:v>7.8520400000000018E-2</c:v>
                </c:pt>
                <c:pt idx="4321">
                  <c:v>7.8816300000000034E-2</c:v>
                </c:pt>
                <c:pt idx="4322">
                  <c:v>7.9114600000000534E-2</c:v>
                </c:pt>
                <c:pt idx="4323">
                  <c:v>7.9412700000000655E-2</c:v>
                </c:pt>
                <c:pt idx="4324">
                  <c:v>7.9720800000000022E-2</c:v>
                </c:pt>
                <c:pt idx="4325">
                  <c:v>8.0023300000000047E-2</c:v>
                </c:pt>
                <c:pt idx="4326">
                  <c:v>8.0332500000000001E-2</c:v>
                </c:pt>
                <c:pt idx="4327">
                  <c:v>8.0646700000000016E-2</c:v>
                </c:pt>
                <c:pt idx="4328">
                  <c:v>8.0962100000000023E-2</c:v>
                </c:pt>
                <c:pt idx="4329">
                  <c:v>8.1280000000000005E-2</c:v>
                </c:pt>
                <c:pt idx="4330">
                  <c:v>8.1598900000000224E-2</c:v>
                </c:pt>
                <c:pt idx="4331">
                  <c:v>8.1920600000000024E-2</c:v>
                </c:pt>
                <c:pt idx="4332">
                  <c:v>8.2248700000000008E-2</c:v>
                </c:pt>
                <c:pt idx="4333">
                  <c:v>8.2580400000000026E-2</c:v>
                </c:pt>
                <c:pt idx="4334">
                  <c:v>8.291119999999999E-2</c:v>
                </c:pt>
                <c:pt idx="4335">
                  <c:v>8.3246800000000065E-2</c:v>
                </c:pt>
                <c:pt idx="4336">
                  <c:v>8.3580800000000247E-2</c:v>
                </c:pt>
                <c:pt idx="4337">
                  <c:v>8.3932500000000063E-2</c:v>
                </c:pt>
                <c:pt idx="4338">
                  <c:v>8.4279500000000021E-2</c:v>
                </c:pt>
                <c:pt idx="4339">
                  <c:v>8.4625000000000949E-2</c:v>
                </c:pt>
                <c:pt idx="4340">
                  <c:v>8.4984100000000021E-2</c:v>
                </c:pt>
                <c:pt idx="4341">
                  <c:v>8.5340400000000025E-2</c:v>
                </c:pt>
                <c:pt idx="4342">
                  <c:v>8.5701700000000006E-2</c:v>
                </c:pt>
                <c:pt idx="4343">
                  <c:v>8.6060800000000048E-2</c:v>
                </c:pt>
                <c:pt idx="4344">
                  <c:v>8.6434500000000025E-2</c:v>
                </c:pt>
                <c:pt idx="4345">
                  <c:v>8.6802800000000027E-2</c:v>
                </c:pt>
                <c:pt idx="4346">
                  <c:v>8.7184700000000004E-2</c:v>
                </c:pt>
                <c:pt idx="4347">
                  <c:v>8.7563200000000022E-2</c:v>
                </c:pt>
                <c:pt idx="4348">
                  <c:v>8.7949800000000022E-2</c:v>
                </c:pt>
                <c:pt idx="4349">
                  <c:v>8.8336900000000065E-2</c:v>
                </c:pt>
                <c:pt idx="4350">
                  <c:v>8.8729600000000047E-2</c:v>
                </c:pt>
                <c:pt idx="4351">
                  <c:v>8.9123900000000048E-2</c:v>
                </c:pt>
                <c:pt idx="4352">
                  <c:v>8.9529600000000265E-2</c:v>
                </c:pt>
                <c:pt idx="4353">
                  <c:v>8.9924000000000767E-2</c:v>
                </c:pt>
                <c:pt idx="4354">
                  <c:v>9.0309400000000026E-2</c:v>
                </c:pt>
                <c:pt idx="4355">
                  <c:v>9.0702700000000011E-2</c:v>
                </c:pt>
                <c:pt idx="4356">
                  <c:v>9.1095800000000268E-2</c:v>
                </c:pt>
                <c:pt idx="4357">
                  <c:v>9.1498700000000016E-2</c:v>
                </c:pt>
                <c:pt idx="4358">
                  <c:v>9.1917600000000002E-2</c:v>
                </c:pt>
                <c:pt idx="4359">
                  <c:v>9.2339099999999993E-2</c:v>
                </c:pt>
                <c:pt idx="4360">
                  <c:v>9.2770000000000005E-2</c:v>
                </c:pt>
                <c:pt idx="4361">
                  <c:v>9.3212900000000043E-2</c:v>
                </c:pt>
                <c:pt idx="4362">
                  <c:v>9.3666400000001024E-2</c:v>
                </c:pt>
                <c:pt idx="4363">
                  <c:v>9.4137400000000065E-2</c:v>
                </c:pt>
                <c:pt idx="4364">
                  <c:v>9.4619000000000064E-2</c:v>
                </c:pt>
                <c:pt idx="4365">
                  <c:v>9.5121300000000228E-2</c:v>
                </c:pt>
                <c:pt idx="4366">
                  <c:v>9.5639900000000028E-2</c:v>
                </c:pt>
                <c:pt idx="4367">
                  <c:v>9.616920000000001E-2</c:v>
                </c:pt>
                <c:pt idx="4368">
                  <c:v>9.6716800000000047E-2</c:v>
                </c:pt>
                <c:pt idx="4369">
                  <c:v>9.7277400000000014E-2</c:v>
                </c:pt>
                <c:pt idx="4370">
                  <c:v>9.7870100000000002E-2</c:v>
                </c:pt>
                <c:pt idx="4371">
                  <c:v>9.8503900000000227E-2</c:v>
                </c:pt>
                <c:pt idx="4372">
                  <c:v>9.9172900000000036E-2</c:v>
                </c:pt>
                <c:pt idx="4373">
                  <c:v>9.9872100000000005E-2</c:v>
                </c:pt>
                <c:pt idx="4374">
                  <c:v>0.10059999999999998</c:v>
                </c:pt>
                <c:pt idx="4375">
                  <c:v>0.10134700000000001</c:v>
                </c:pt>
                <c:pt idx="4376">
                  <c:v>0.10204400000000002</c:v>
                </c:pt>
                <c:pt idx="4377">
                  <c:v>0.102788</c:v>
                </c:pt>
                <c:pt idx="4378">
                  <c:v>0.10351200000000002</c:v>
                </c:pt>
                <c:pt idx="4379">
                  <c:v>0.1042950000000008</c:v>
                </c:pt>
                <c:pt idx="4380">
                  <c:v>0.10506900000000002</c:v>
                </c:pt>
                <c:pt idx="4381">
                  <c:v>0.10588599999999998</c:v>
                </c:pt>
                <c:pt idx="4382">
                  <c:v>0.10673700000000012</c:v>
                </c:pt>
                <c:pt idx="4383">
                  <c:v>0.1076230000000007</c:v>
                </c:pt>
                <c:pt idx="4384">
                  <c:v>0.10853000000000022</c:v>
                </c:pt>
                <c:pt idx="4385">
                  <c:v>0.10950799999999998</c:v>
                </c:pt>
                <c:pt idx="4386">
                  <c:v>0.11050699999999998</c:v>
                </c:pt>
                <c:pt idx="4387">
                  <c:v>0.11154799999999941</c:v>
                </c:pt>
                <c:pt idx="4388">
                  <c:v>0.11260700000000001</c:v>
                </c:pt>
                <c:pt idx="4389">
                  <c:v>0.11372100000000022</c:v>
                </c:pt>
                <c:pt idx="4390">
                  <c:v>0.11487200000000002</c:v>
                </c:pt>
                <c:pt idx="4391">
                  <c:v>0.11606300000000012</c:v>
                </c:pt>
                <c:pt idx="4392">
                  <c:v>0.11733600000000002</c:v>
                </c:pt>
                <c:pt idx="4393">
                  <c:v>0.11856100000000012</c:v>
                </c:pt>
                <c:pt idx="4394">
                  <c:v>0.11986200000000002</c:v>
                </c:pt>
                <c:pt idx="4395">
                  <c:v>0.12128700000000002</c:v>
                </c:pt>
                <c:pt idx="4396">
                  <c:v>0.12266299999999999</c:v>
                </c:pt>
                <c:pt idx="4397">
                  <c:v>0.12414500000000055</c:v>
                </c:pt>
                <c:pt idx="4398">
                  <c:v>0.12571599999999999</c:v>
                </c:pt>
                <c:pt idx="4399">
                  <c:v>0.127329</c:v>
                </c:pt>
                <c:pt idx="4400">
                  <c:v>0.12897500000000001</c:v>
                </c:pt>
                <c:pt idx="4401">
                  <c:v>0.13071600000000044</c:v>
                </c:pt>
                <c:pt idx="4402">
                  <c:v>0.13243300000000024</c:v>
                </c:pt>
                <c:pt idx="4403">
                  <c:v>0.13420299999999999</c:v>
                </c:pt>
                <c:pt idx="4404">
                  <c:v>0.13611699999999999</c:v>
                </c:pt>
                <c:pt idx="4405">
                  <c:v>0.13797499999999999</c:v>
                </c:pt>
                <c:pt idx="4406">
                  <c:v>0.13988200000000001</c:v>
                </c:pt>
                <c:pt idx="4407">
                  <c:v>0.14197799999999999</c:v>
                </c:pt>
                <c:pt idx="4408">
                  <c:v>0.14405000000000001</c:v>
                </c:pt>
                <c:pt idx="4409">
                  <c:v>0.14616000000000001</c:v>
                </c:pt>
                <c:pt idx="4410">
                  <c:v>0.14832899999999999</c:v>
                </c:pt>
                <c:pt idx="4411">
                  <c:v>0.15055000000000004</c:v>
                </c:pt>
                <c:pt idx="4412">
                  <c:v>0.15285000000000001</c:v>
                </c:pt>
                <c:pt idx="4413">
                  <c:v>0.15509900000000118</c:v>
                </c:pt>
                <c:pt idx="4414">
                  <c:v>0.15740600000000143</c:v>
                </c:pt>
                <c:pt idx="4415">
                  <c:v>0.15968399999999999</c:v>
                </c:pt>
                <c:pt idx="4416">
                  <c:v>0.16213400000000003</c:v>
                </c:pt>
                <c:pt idx="4417">
                  <c:v>0.16457900000000003</c:v>
                </c:pt>
                <c:pt idx="4418">
                  <c:v>0.16692700000000021</c:v>
                </c:pt>
                <c:pt idx="4419">
                  <c:v>0.16936700000000021</c:v>
                </c:pt>
                <c:pt idx="4420">
                  <c:v>0.17196600000000103</c:v>
                </c:pt>
                <c:pt idx="4421">
                  <c:v>0.17466799999999999</c:v>
                </c:pt>
                <c:pt idx="4422">
                  <c:v>0.177176</c:v>
                </c:pt>
                <c:pt idx="4423">
                  <c:v>0.17971800000000143</c:v>
                </c:pt>
                <c:pt idx="4424">
                  <c:v>0.18235000000000001</c:v>
                </c:pt>
                <c:pt idx="4425">
                  <c:v>0.18495600000000104</c:v>
                </c:pt>
                <c:pt idx="4426">
                  <c:v>0.18774700000000158</c:v>
                </c:pt>
                <c:pt idx="4427">
                  <c:v>0.19061700000000004</c:v>
                </c:pt>
                <c:pt idx="4428">
                  <c:v>0.19346800000000094</c:v>
                </c:pt>
                <c:pt idx="4429">
                  <c:v>0.19642800000000021</c:v>
                </c:pt>
                <c:pt idx="4430">
                  <c:v>0.19937000000000002</c:v>
                </c:pt>
                <c:pt idx="4431">
                  <c:v>0.20222100000000001</c:v>
                </c:pt>
                <c:pt idx="4432">
                  <c:v>0.205321</c:v>
                </c:pt>
                <c:pt idx="4433">
                  <c:v>0.20822599999999999</c:v>
                </c:pt>
                <c:pt idx="4434">
                  <c:v>0.21123800000000104</c:v>
                </c:pt>
                <c:pt idx="4435">
                  <c:v>0.21420500000000103</c:v>
                </c:pt>
                <c:pt idx="4436">
                  <c:v>0.21711400000000092</c:v>
                </c:pt>
                <c:pt idx="4437">
                  <c:v>0.22001800000000021</c:v>
                </c:pt>
                <c:pt idx="4438">
                  <c:v>0.22284600000000004</c:v>
                </c:pt>
                <c:pt idx="4439">
                  <c:v>0.22564700000000001</c:v>
                </c:pt>
                <c:pt idx="4440">
                  <c:v>0.22842600000000021</c:v>
                </c:pt>
                <c:pt idx="4441">
                  <c:v>0.23112199999999997</c:v>
                </c:pt>
                <c:pt idx="4442">
                  <c:v>0.23386699999999999</c:v>
                </c:pt>
                <c:pt idx="4443">
                  <c:v>0.23655399999999999</c:v>
                </c:pt>
                <c:pt idx="4444">
                  <c:v>0.23928300000000041</c:v>
                </c:pt>
                <c:pt idx="4445">
                  <c:v>0.24196800000000143</c:v>
                </c:pt>
                <c:pt idx="4446">
                  <c:v>0.24465799999999999</c:v>
                </c:pt>
                <c:pt idx="4447">
                  <c:v>0.24734200000000103</c:v>
                </c:pt>
                <c:pt idx="4448">
                  <c:v>0.24989200000000092</c:v>
                </c:pt>
                <c:pt idx="4449">
                  <c:v>0.25232700000000002</c:v>
                </c:pt>
                <c:pt idx="4450">
                  <c:v>0.25475399999999998</c:v>
                </c:pt>
                <c:pt idx="4451">
                  <c:v>0.25711600000000001</c:v>
                </c:pt>
                <c:pt idx="4452">
                  <c:v>0.2594510000000001</c:v>
                </c:pt>
                <c:pt idx="4453">
                  <c:v>0.26173399999999997</c:v>
                </c:pt>
                <c:pt idx="4454">
                  <c:v>0.26410100000000003</c:v>
                </c:pt>
                <c:pt idx="4455">
                  <c:v>0.266457</c:v>
                </c:pt>
                <c:pt idx="4456">
                  <c:v>0.26876800000000001</c:v>
                </c:pt>
                <c:pt idx="4457">
                  <c:v>0.27111500000000011</c:v>
                </c:pt>
                <c:pt idx="4458">
                  <c:v>0.27354700000000004</c:v>
                </c:pt>
                <c:pt idx="4459">
                  <c:v>0.27606600000000031</c:v>
                </c:pt>
                <c:pt idx="4460">
                  <c:v>0.27862600000000032</c:v>
                </c:pt>
                <c:pt idx="4461">
                  <c:v>0.281281</c:v>
                </c:pt>
                <c:pt idx="4462">
                  <c:v>0.28388500000000172</c:v>
                </c:pt>
                <c:pt idx="4463">
                  <c:v>0.2864310000000001</c:v>
                </c:pt>
                <c:pt idx="4464">
                  <c:v>0.28888900000000195</c:v>
                </c:pt>
                <c:pt idx="4465">
                  <c:v>0.29129900000000003</c:v>
                </c:pt>
                <c:pt idx="4466">
                  <c:v>0.29367100000000002</c:v>
                </c:pt>
                <c:pt idx="4467">
                  <c:v>0.29609600000000008</c:v>
                </c:pt>
                <c:pt idx="4468">
                  <c:v>0.29845200000000038</c:v>
                </c:pt>
                <c:pt idx="4469">
                  <c:v>0.30086400000000224</c:v>
                </c:pt>
                <c:pt idx="4470">
                  <c:v>0.30331200000000247</c:v>
                </c:pt>
                <c:pt idx="4471">
                  <c:v>0.30577900000000002</c:v>
                </c:pt>
                <c:pt idx="4472">
                  <c:v>0.30827000000000032</c:v>
                </c:pt>
                <c:pt idx="4473">
                  <c:v>0.31081500000000195</c:v>
                </c:pt>
                <c:pt idx="4474">
                  <c:v>0.31336800000000253</c:v>
                </c:pt>
                <c:pt idx="4475">
                  <c:v>0.31588500000000258</c:v>
                </c:pt>
                <c:pt idx="4476">
                  <c:v>0.31827900000000031</c:v>
                </c:pt>
                <c:pt idx="4477">
                  <c:v>0.32080900000000195</c:v>
                </c:pt>
                <c:pt idx="4478">
                  <c:v>0.32330700000000195</c:v>
                </c:pt>
                <c:pt idx="4479">
                  <c:v>0.32574200000000031</c:v>
                </c:pt>
                <c:pt idx="4480">
                  <c:v>0.32822800000000224</c:v>
                </c:pt>
                <c:pt idx="4481">
                  <c:v>0.33071600000000195</c:v>
                </c:pt>
                <c:pt idx="4482">
                  <c:v>0.333231</c:v>
                </c:pt>
                <c:pt idx="4483">
                  <c:v>0.33571300000000032</c:v>
                </c:pt>
                <c:pt idx="4484">
                  <c:v>0.33816300000000032</c:v>
                </c:pt>
                <c:pt idx="4485">
                  <c:v>0.34068800000000032</c:v>
                </c:pt>
                <c:pt idx="4486">
                  <c:v>0.34322800000000031</c:v>
                </c:pt>
                <c:pt idx="4487">
                  <c:v>0.34572200000000008</c:v>
                </c:pt>
                <c:pt idx="4488">
                  <c:v>0.34831300000000032</c:v>
                </c:pt>
                <c:pt idx="4489">
                  <c:v>0.35085700000000031</c:v>
                </c:pt>
                <c:pt idx="4490">
                  <c:v>0.35361300000000001</c:v>
                </c:pt>
                <c:pt idx="4491">
                  <c:v>0.35631100000000032</c:v>
                </c:pt>
                <c:pt idx="4492">
                  <c:v>0.35910600000000031</c:v>
                </c:pt>
                <c:pt idx="4493">
                  <c:v>0.36190100000000008</c:v>
                </c:pt>
                <c:pt idx="4494">
                  <c:v>0.36466900000000002</c:v>
                </c:pt>
                <c:pt idx="4495">
                  <c:v>0.36733200000000032</c:v>
                </c:pt>
                <c:pt idx="4496">
                  <c:v>0.37012500000000031</c:v>
                </c:pt>
                <c:pt idx="4497">
                  <c:v>0.37277900000000008</c:v>
                </c:pt>
                <c:pt idx="4498">
                  <c:v>0.37538400000000316</c:v>
                </c:pt>
                <c:pt idx="4499">
                  <c:v>0.37822300000000031</c:v>
                </c:pt>
                <c:pt idx="4500">
                  <c:v>0.38085300000000138</c:v>
                </c:pt>
                <c:pt idx="4501">
                  <c:v>0.38371400000000172</c:v>
                </c:pt>
                <c:pt idx="4502">
                  <c:v>0.38621400000000172</c:v>
                </c:pt>
                <c:pt idx="4503">
                  <c:v>0.38906200000000224</c:v>
                </c:pt>
                <c:pt idx="4504">
                  <c:v>0.39177500000000032</c:v>
                </c:pt>
                <c:pt idx="4505">
                  <c:v>0.39467700000000172</c:v>
                </c:pt>
                <c:pt idx="4506">
                  <c:v>0.39754700000000032</c:v>
                </c:pt>
                <c:pt idx="4507">
                  <c:v>0.40036800000000172</c:v>
                </c:pt>
                <c:pt idx="4508">
                  <c:v>0.40330400000000038</c:v>
                </c:pt>
                <c:pt idx="4509">
                  <c:v>0.40618200000000032</c:v>
                </c:pt>
                <c:pt idx="4510">
                  <c:v>0.40908100000000008</c:v>
                </c:pt>
                <c:pt idx="4511">
                  <c:v>0.41196000000000038</c:v>
                </c:pt>
                <c:pt idx="4512">
                  <c:v>0.41493000000000002</c:v>
                </c:pt>
                <c:pt idx="4513">
                  <c:v>0.41790600000000172</c:v>
                </c:pt>
                <c:pt idx="4514">
                  <c:v>0.42105500000000001</c:v>
                </c:pt>
                <c:pt idx="4515">
                  <c:v>0.42405500000000002</c:v>
                </c:pt>
                <c:pt idx="4516">
                  <c:v>0.42687900000000195</c:v>
                </c:pt>
                <c:pt idx="4517">
                  <c:v>0.43006800000000195</c:v>
                </c:pt>
                <c:pt idx="4518">
                  <c:v>0.43307400000000207</c:v>
                </c:pt>
                <c:pt idx="4519">
                  <c:v>0.43604100000000001</c:v>
                </c:pt>
                <c:pt idx="4520">
                  <c:v>0.43932800000000316</c:v>
                </c:pt>
                <c:pt idx="4521">
                  <c:v>0.44232600000000138</c:v>
                </c:pt>
                <c:pt idx="4522">
                  <c:v>0.44530700000000006</c:v>
                </c:pt>
                <c:pt idx="4523">
                  <c:v>0.44854300000000003</c:v>
                </c:pt>
                <c:pt idx="4524">
                  <c:v>0.45155400000000001</c:v>
                </c:pt>
                <c:pt idx="4525">
                  <c:v>0.4546670000000001</c:v>
                </c:pt>
                <c:pt idx="4526">
                  <c:v>0.458092</c:v>
                </c:pt>
                <c:pt idx="4527">
                  <c:v>0.461038</c:v>
                </c:pt>
                <c:pt idx="4528">
                  <c:v>0.464196</c:v>
                </c:pt>
                <c:pt idx="4529">
                  <c:v>0.46748800000000207</c:v>
                </c:pt>
                <c:pt idx="4530">
                  <c:v>0.47067900000000001</c:v>
                </c:pt>
                <c:pt idx="4531">
                  <c:v>0.4737610000000001</c:v>
                </c:pt>
                <c:pt idx="4532">
                  <c:v>0.47698100000000032</c:v>
                </c:pt>
                <c:pt idx="4533">
                  <c:v>0.48041400000000195</c:v>
                </c:pt>
                <c:pt idx="4534">
                  <c:v>0.48371400000000031</c:v>
                </c:pt>
                <c:pt idx="4535">
                  <c:v>0.48707100000000031</c:v>
                </c:pt>
                <c:pt idx="4536">
                  <c:v>0.490533</c:v>
                </c:pt>
                <c:pt idx="4537">
                  <c:v>0.49390500000000032</c:v>
                </c:pt>
                <c:pt idx="4538">
                  <c:v>0.49716000000000032</c:v>
                </c:pt>
                <c:pt idx="4539">
                  <c:v>0.50065400000000004</c:v>
                </c:pt>
                <c:pt idx="4540">
                  <c:v>0.50403799999999621</c:v>
                </c:pt>
                <c:pt idx="4541">
                  <c:v>0.50721399999999539</c:v>
                </c:pt>
                <c:pt idx="4542">
                  <c:v>0.51046499999999539</c:v>
                </c:pt>
                <c:pt idx="4543">
                  <c:v>0.513706</c:v>
                </c:pt>
                <c:pt idx="4544">
                  <c:v>0.51690400000000003</c:v>
                </c:pt>
                <c:pt idx="4545">
                  <c:v>0.520119</c:v>
                </c:pt>
                <c:pt idx="4546">
                  <c:v>0.52315400000000001</c:v>
                </c:pt>
                <c:pt idx="4547">
                  <c:v>0.52634400000000003</c:v>
                </c:pt>
                <c:pt idx="4548">
                  <c:v>0.52948899999999643</c:v>
                </c:pt>
                <c:pt idx="4549">
                  <c:v>0.532613</c:v>
                </c:pt>
                <c:pt idx="4550">
                  <c:v>0.53571400000000002</c:v>
                </c:pt>
                <c:pt idx="4551">
                  <c:v>0.53883400000000004</c:v>
                </c:pt>
                <c:pt idx="4552">
                  <c:v>0.54183899999999996</c:v>
                </c:pt>
                <c:pt idx="4553">
                  <c:v>0.54479699999999998</c:v>
                </c:pt>
                <c:pt idx="4554">
                  <c:v>0.54776899999999951</c:v>
                </c:pt>
                <c:pt idx="4555">
                  <c:v>0.55061400000000005</c:v>
                </c:pt>
                <c:pt idx="4556">
                  <c:v>0.55355399999999655</c:v>
                </c:pt>
                <c:pt idx="4557">
                  <c:v>0.55631900000000001</c:v>
                </c:pt>
                <c:pt idx="4558">
                  <c:v>0.55905499999999997</c:v>
                </c:pt>
                <c:pt idx="4559">
                  <c:v>0.561832</c:v>
                </c:pt>
                <c:pt idx="4560">
                  <c:v>0.56442300000000001</c:v>
                </c:pt>
                <c:pt idx="4561">
                  <c:v>0.56700200000000001</c:v>
                </c:pt>
                <c:pt idx="4562">
                  <c:v>0.56954400000000005</c:v>
                </c:pt>
                <c:pt idx="4563">
                  <c:v>0.57198300000000002</c:v>
                </c:pt>
                <c:pt idx="4564">
                  <c:v>0.57435700000000001</c:v>
                </c:pt>
                <c:pt idx="4565">
                  <c:v>0.57667100000000449</c:v>
                </c:pt>
                <c:pt idx="4566">
                  <c:v>0.57886099999999996</c:v>
                </c:pt>
                <c:pt idx="4567">
                  <c:v>0.58105799999999574</c:v>
                </c:pt>
                <c:pt idx="4568">
                  <c:v>0.58315299999999515</c:v>
                </c:pt>
                <c:pt idx="4569">
                  <c:v>0.58513999999999666</c:v>
                </c:pt>
                <c:pt idx="4570">
                  <c:v>0.58702500000000013</c:v>
                </c:pt>
                <c:pt idx="4571">
                  <c:v>0.58887500000000015</c:v>
                </c:pt>
                <c:pt idx="4572">
                  <c:v>0.59056799999999232</c:v>
                </c:pt>
                <c:pt idx="4573">
                  <c:v>0.59226499999999516</c:v>
                </c:pt>
                <c:pt idx="4574">
                  <c:v>0.59378799999999621</c:v>
                </c:pt>
                <c:pt idx="4575">
                  <c:v>0.59526599999999563</c:v>
                </c:pt>
                <c:pt idx="4576">
                  <c:v>0.59660400000000013</c:v>
                </c:pt>
                <c:pt idx="4577">
                  <c:v>0.59772600000000009</c:v>
                </c:pt>
                <c:pt idx="4578">
                  <c:v>0.59892400000000012</c:v>
                </c:pt>
                <c:pt idx="4579">
                  <c:v>0.60003200000000001</c:v>
                </c:pt>
                <c:pt idx="4580">
                  <c:v>0.60088799999999998</c:v>
                </c:pt>
                <c:pt idx="4581">
                  <c:v>0.60183000000000064</c:v>
                </c:pt>
                <c:pt idx="4582">
                  <c:v>0.60260899999999995</c:v>
                </c:pt>
                <c:pt idx="4583">
                  <c:v>0.60321999999999998</c:v>
                </c:pt>
                <c:pt idx="4584">
                  <c:v>0.60374700000000436</c:v>
                </c:pt>
                <c:pt idx="4585">
                  <c:v>0.60419900000000448</c:v>
                </c:pt>
                <c:pt idx="4586">
                  <c:v>0.604572</c:v>
                </c:pt>
                <c:pt idx="4587">
                  <c:v>0.60477499999999995</c:v>
                </c:pt>
                <c:pt idx="4588">
                  <c:v>0.60486399999999996</c:v>
                </c:pt>
                <c:pt idx="4589">
                  <c:v>0.60492299999999999</c:v>
                </c:pt>
                <c:pt idx="4590">
                  <c:v>0.6048480000000046</c:v>
                </c:pt>
                <c:pt idx="4591">
                  <c:v>0.6046150000000039</c:v>
                </c:pt>
                <c:pt idx="4592">
                  <c:v>0.60439900000000391</c:v>
                </c:pt>
                <c:pt idx="4593">
                  <c:v>0.60403300000000004</c:v>
                </c:pt>
                <c:pt idx="4594">
                  <c:v>0.60356699999999586</c:v>
                </c:pt>
                <c:pt idx="4595">
                  <c:v>0.603016</c:v>
                </c:pt>
                <c:pt idx="4596">
                  <c:v>0.6023629999999961</c:v>
                </c:pt>
                <c:pt idx="4597">
                  <c:v>0.60155000000000003</c:v>
                </c:pt>
                <c:pt idx="4598">
                  <c:v>0.60078799999999999</c:v>
                </c:pt>
                <c:pt idx="4599">
                  <c:v>0.59981099999999621</c:v>
                </c:pt>
                <c:pt idx="4600">
                  <c:v>0.59867000000000015</c:v>
                </c:pt>
                <c:pt idx="4601">
                  <c:v>0.59749399999999619</c:v>
                </c:pt>
                <c:pt idx="4602">
                  <c:v>0.59624500000000014</c:v>
                </c:pt>
                <c:pt idx="4603">
                  <c:v>0.59476099999999621</c:v>
                </c:pt>
                <c:pt idx="4604">
                  <c:v>0.59314000000000011</c:v>
                </c:pt>
                <c:pt idx="4605">
                  <c:v>0.59140399999999516</c:v>
                </c:pt>
                <c:pt idx="4606">
                  <c:v>0.58965600000000007</c:v>
                </c:pt>
                <c:pt idx="4607">
                  <c:v>0.58773000000000009</c:v>
                </c:pt>
                <c:pt idx="4608">
                  <c:v>0.58571799999999563</c:v>
                </c:pt>
                <c:pt idx="4609">
                  <c:v>0.58354299999999515</c:v>
                </c:pt>
                <c:pt idx="4610">
                  <c:v>0.5811579999999954</c:v>
                </c:pt>
                <c:pt idx="4611">
                  <c:v>0.5786390000000039</c:v>
                </c:pt>
                <c:pt idx="4612">
                  <c:v>0.57600799999999996</c:v>
                </c:pt>
                <c:pt idx="4613">
                  <c:v>0.57320400000000005</c:v>
                </c:pt>
                <c:pt idx="4614">
                  <c:v>0.570272</c:v>
                </c:pt>
                <c:pt idx="4615">
                  <c:v>0.56717600000000001</c:v>
                </c:pt>
                <c:pt idx="4616">
                  <c:v>0.56397500000000389</c:v>
                </c:pt>
                <c:pt idx="4617">
                  <c:v>0.56059700000000001</c:v>
                </c:pt>
                <c:pt idx="4618">
                  <c:v>0.55722499999999997</c:v>
                </c:pt>
                <c:pt idx="4619">
                  <c:v>0.55384900000000437</c:v>
                </c:pt>
                <c:pt idx="4620">
                  <c:v>0.55043900000000001</c:v>
                </c:pt>
                <c:pt idx="4621">
                  <c:v>0.54698199999999997</c:v>
                </c:pt>
                <c:pt idx="4622">
                  <c:v>0.54350699999999541</c:v>
                </c:pt>
                <c:pt idx="4623">
                  <c:v>0.53999600000000003</c:v>
                </c:pt>
                <c:pt idx="4624">
                  <c:v>0.53652</c:v>
                </c:pt>
                <c:pt idx="4625">
                  <c:v>0.53315199999999996</c:v>
                </c:pt>
                <c:pt idx="4626">
                  <c:v>0.52962799999999999</c:v>
                </c:pt>
                <c:pt idx="4627">
                  <c:v>0.52634300000000001</c:v>
                </c:pt>
                <c:pt idx="4628">
                  <c:v>0.5227669999999961</c:v>
                </c:pt>
                <c:pt idx="4629">
                  <c:v>0.51920999999999951</c:v>
                </c:pt>
                <c:pt idx="4630">
                  <c:v>0.51576100000000002</c:v>
                </c:pt>
                <c:pt idx="4631">
                  <c:v>0.51220500000000002</c:v>
                </c:pt>
                <c:pt idx="4632">
                  <c:v>0.50869799999999998</c:v>
                </c:pt>
                <c:pt idx="4633">
                  <c:v>0.504915</c:v>
                </c:pt>
                <c:pt idx="4634">
                  <c:v>0.50109499999999996</c:v>
                </c:pt>
                <c:pt idx="4635">
                  <c:v>0.49733700000000008</c:v>
                </c:pt>
                <c:pt idx="4636">
                  <c:v>0.49345100000000008</c:v>
                </c:pt>
                <c:pt idx="4637">
                  <c:v>0.48946400000000195</c:v>
                </c:pt>
                <c:pt idx="4638">
                  <c:v>0.48539100000000002</c:v>
                </c:pt>
                <c:pt idx="4639">
                  <c:v>0.481207</c:v>
                </c:pt>
                <c:pt idx="4640">
                  <c:v>0.47713100000000003</c:v>
                </c:pt>
                <c:pt idx="4641">
                  <c:v>0.47282600000000224</c:v>
                </c:pt>
                <c:pt idx="4642">
                  <c:v>0.46853300000000003</c:v>
                </c:pt>
                <c:pt idx="4643">
                  <c:v>0.46420500000000003</c:v>
                </c:pt>
                <c:pt idx="4644">
                  <c:v>0.45983800000000002</c:v>
                </c:pt>
                <c:pt idx="4645">
                  <c:v>0.45536500000000002</c:v>
                </c:pt>
                <c:pt idx="4646">
                  <c:v>0.45100600000000002</c:v>
                </c:pt>
                <c:pt idx="4647">
                  <c:v>0.44639000000000006</c:v>
                </c:pt>
                <c:pt idx="4648">
                  <c:v>0.44207000000000007</c:v>
                </c:pt>
                <c:pt idx="4649">
                  <c:v>0.43749100000000002</c:v>
                </c:pt>
                <c:pt idx="4650">
                  <c:v>0.43297600000000264</c:v>
                </c:pt>
                <c:pt idx="4651">
                  <c:v>0.42854500000000001</c:v>
                </c:pt>
                <c:pt idx="4652">
                  <c:v>0.42394800000000032</c:v>
                </c:pt>
                <c:pt idx="4653">
                  <c:v>0.41942600000000224</c:v>
                </c:pt>
                <c:pt idx="4654">
                  <c:v>0.41490500000000002</c:v>
                </c:pt>
                <c:pt idx="4655">
                  <c:v>0.41053100000000003</c:v>
                </c:pt>
                <c:pt idx="4656">
                  <c:v>0.40606100000000001</c:v>
                </c:pt>
                <c:pt idx="4657">
                  <c:v>0.40148500000000031</c:v>
                </c:pt>
                <c:pt idx="4658">
                  <c:v>0.39715800000000195</c:v>
                </c:pt>
                <c:pt idx="4659">
                  <c:v>0.39282400000000389</c:v>
                </c:pt>
                <c:pt idx="4660">
                  <c:v>0.38846000000000264</c:v>
                </c:pt>
                <c:pt idx="4661">
                  <c:v>0.38408100000000195</c:v>
                </c:pt>
                <c:pt idx="4662">
                  <c:v>0.37984100000000032</c:v>
                </c:pt>
                <c:pt idx="4663">
                  <c:v>0.37565100000000001</c:v>
                </c:pt>
                <c:pt idx="4664">
                  <c:v>0.37153000000000008</c:v>
                </c:pt>
                <c:pt idx="4665">
                  <c:v>0.36733300000000002</c:v>
                </c:pt>
                <c:pt idx="4666">
                  <c:v>0.36335800000000201</c:v>
                </c:pt>
                <c:pt idx="4667">
                  <c:v>0.35939200000000032</c:v>
                </c:pt>
                <c:pt idx="4668">
                  <c:v>0.35556300000000002</c:v>
                </c:pt>
                <c:pt idx="4669">
                  <c:v>0.35177900000000001</c:v>
                </c:pt>
                <c:pt idx="4670">
                  <c:v>0.34802000000000038</c:v>
                </c:pt>
                <c:pt idx="4671">
                  <c:v>0.34442700000000032</c:v>
                </c:pt>
                <c:pt idx="4672">
                  <c:v>0.34089700000000006</c:v>
                </c:pt>
                <c:pt idx="4673">
                  <c:v>0.33746300000000196</c:v>
                </c:pt>
                <c:pt idx="4674">
                  <c:v>0.33411400000000224</c:v>
                </c:pt>
                <c:pt idx="4675">
                  <c:v>0.33087800000000384</c:v>
                </c:pt>
                <c:pt idx="4676">
                  <c:v>0.32765800000000195</c:v>
                </c:pt>
                <c:pt idx="4677">
                  <c:v>0.32464400000000032</c:v>
                </c:pt>
                <c:pt idx="4678">
                  <c:v>0.32175800000000032</c:v>
                </c:pt>
                <c:pt idx="4679">
                  <c:v>0.31890400000000224</c:v>
                </c:pt>
                <c:pt idx="4680">
                  <c:v>0.31612300000000032</c:v>
                </c:pt>
                <c:pt idx="4681">
                  <c:v>0.31355200000000172</c:v>
                </c:pt>
                <c:pt idx="4682">
                  <c:v>0.31116400000000038</c:v>
                </c:pt>
                <c:pt idx="4683">
                  <c:v>0.30885300000000032</c:v>
                </c:pt>
                <c:pt idx="4684">
                  <c:v>0.30666600000000038</c:v>
                </c:pt>
                <c:pt idx="4685">
                  <c:v>0.30475600000000008</c:v>
                </c:pt>
                <c:pt idx="4686">
                  <c:v>0.30285600000000201</c:v>
                </c:pt>
                <c:pt idx="4687">
                  <c:v>0.30113200000000001</c:v>
                </c:pt>
                <c:pt idx="4688">
                  <c:v>0.29954000000000008</c:v>
                </c:pt>
                <c:pt idx="4689">
                  <c:v>0.29812500000000008</c:v>
                </c:pt>
                <c:pt idx="4690">
                  <c:v>0.29689700000000002</c:v>
                </c:pt>
                <c:pt idx="4691">
                  <c:v>0.295736</c:v>
                </c:pt>
                <c:pt idx="4692">
                  <c:v>0.294767</c:v>
                </c:pt>
                <c:pt idx="4693">
                  <c:v>0.29399000000000008</c:v>
                </c:pt>
                <c:pt idx="4694">
                  <c:v>0.29339000000000032</c:v>
                </c:pt>
                <c:pt idx="4695">
                  <c:v>0.29291900000000032</c:v>
                </c:pt>
                <c:pt idx="4696">
                  <c:v>0.29260800000000031</c:v>
                </c:pt>
                <c:pt idx="4697">
                  <c:v>0.29243800000000031</c:v>
                </c:pt>
                <c:pt idx="4698">
                  <c:v>0.29245500000000002</c:v>
                </c:pt>
                <c:pt idx="4699">
                  <c:v>0.29256600000000038</c:v>
                </c:pt>
                <c:pt idx="4700">
                  <c:v>0.29288700000000195</c:v>
                </c:pt>
                <c:pt idx="4701">
                  <c:v>0.29334200000000032</c:v>
                </c:pt>
                <c:pt idx="4702">
                  <c:v>0.29392400000000224</c:v>
                </c:pt>
                <c:pt idx="4703">
                  <c:v>0.294713</c:v>
                </c:pt>
                <c:pt idx="4704">
                  <c:v>0.29557600000000195</c:v>
                </c:pt>
                <c:pt idx="4705">
                  <c:v>0.29665000000000002</c:v>
                </c:pt>
                <c:pt idx="4706">
                  <c:v>0.29781300000000038</c:v>
                </c:pt>
                <c:pt idx="4707">
                  <c:v>0.29910100000000001</c:v>
                </c:pt>
                <c:pt idx="4708">
                  <c:v>0.30054500000000001</c:v>
                </c:pt>
                <c:pt idx="4709">
                  <c:v>0.302097</c:v>
                </c:pt>
                <c:pt idx="4710">
                  <c:v>0.30371500000000001</c:v>
                </c:pt>
                <c:pt idx="4711">
                  <c:v>0.30546500000000032</c:v>
                </c:pt>
                <c:pt idx="4712">
                  <c:v>0.30735700000000032</c:v>
                </c:pt>
                <c:pt idx="4713">
                  <c:v>0.30927100000000002</c:v>
                </c:pt>
                <c:pt idx="4714">
                  <c:v>0.31121300000000002</c:v>
                </c:pt>
                <c:pt idx="4715">
                  <c:v>0.313247</c:v>
                </c:pt>
                <c:pt idx="4716">
                  <c:v>0.31532400000000316</c:v>
                </c:pt>
                <c:pt idx="4717">
                  <c:v>0.31750600000000195</c:v>
                </c:pt>
                <c:pt idx="4718">
                  <c:v>0.31961400000000195</c:v>
                </c:pt>
                <c:pt idx="4719">
                  <c:v>0.32191400000000253</c:v>
                </c:pt>
                <c:pt idx="4720">
                  <c:v>0.32393800000000184</c:v>
                </c:pt>
                <c:pt idx="4721">
                  <c:v>0.32602100000000195</c:v>
                </c:pt>
                <c:pt idx="4722">
                  <c:v>0.32802800000000315</c:v>
                </c:pt>
                <c:pt idx="4723">
                  <c:v>0.32998100000000224</c:v>
                </c:pt>
                <c:pt idx="4724">
                  <c:v>0.33208900000000224</c:v>
                </c:pt>
                <c:pt idx="4725">
                  <c:v>0.33389500000000172</c:v>
                </c:pt>
                <c:pt idx="4726">
                  <c:v>0.33565900000000032</c:v>
                </c:pt>
                <c:pt idx="4727">
                  <c:v>0.33736300000000224</c:v>
                </c:pt>
                <c:pt idx="4728">
                  <c:v>0.33890100000000195</c:v>
                </c:pt>
                <c:pt idx="4729">
                  <c:v>0.34030900000000031</c:v>
                </c:pt>
                <c:pt idx="4730">
                  <c:v>0.34165800000000007</c:v>
                </c:pt>
                <c:pt idx="4731">
                  <c:v>0.34291000000000038</c:v>
                </c:pt>
                <c:pt idx="4732">
                  <c:v>0.34385400000000038</c:v>
                </c:pt>
                <c:pt idx="4733">
                  <c:v>0.34478900000000007</c:v>
                </c:pt>
                <c:pt idx="4734">
                  <c:v>0.34553800000000007</c:v>
                </c:pt>
                <c:pt idx="4735">
                  <c:v>0.3460790000000003</c:v>
                </c:pt>
                <c:pt idx="4736">
                  <c:v>0.34647300000000031</c:v>
                </c:pt>
                <c:pt idx="4737">
                  <c:v>0.3466620000000003</c:v>
                </c:pt>
                <c:pt idx="4738">
                  <c:v>0.34650500000000006</c:v>
                </c:pt>
                <c:pt idx="4739">
                  <c:v>0.34623900000000002</c:v>
                </c:pt>
                <c:pt idx="4740">
                  <c:v>0.34555500000000006</c:v>
                </c:pt>
                <c:pt idx="4741">
                  <c:v>0.34502200000000038</c:v>
                </c:pt>
                <c:pt idx="4742">
                  <c:v>0.34435100000000007</c:v>
                </c:pt>
                <c:pt idx="4743">
                  <c:v>0.34340700000000007</c:v>
                </c:pt>
                <c:pt idx="4744">
                  <c:v>0.34249100000000016</c:v>
                </c:pt>
                <c:pt idx="4745">
                  <c:v>0.34139600000000031</c:v>
                </c:pt>
                <c:pt idx="4746">
                  <c:v>0.34029200000000004</c:v>
                </c:pt>
                <c:pt idx="4747">
                  <c:v>0.33915500000000032</c:v>
                </c:pt>
                <c:pt idx="4748">
                  <c:v>0.33795600000000253</c:v>
                </c:pt>
                <c:pt idx="4749">
                  <c:v>0.33679200000000031</c:v>
                </c:pt>
                <c:pt idx="4750">
                  <c:v>0.33566600000000224</c:v>
                </c:pt>
                <c:pt idx="4751">
                  <c:v>0.33439500000000172</c:v>
                </c:pt>
                <c:pt idx="4752">
                  <c:v>0.33330700000000224</c:v>
                </c:pt>
                <c:pt idx="4753">
                  <c:v>0.33208200000000315</c:v>
                </c:pt>
                <c:pt idx="4754">
                  <c:v>0.33102100000000195</c:v>
                </c:pt>
                <c:pt idx="4755">
                  <c:v>0.33000000000000218</c:v>
                </c:pt>
                <c:pt idx="4756">
                  <c:v>0.32902700000000196</c:v>
                </c:pt>
                <c:pt idx="4757">
                  <c:v>0.32793000000000172</c:v>
                </c:pt>
                <c:pt idx="4758">
                  <c:v>0.32694500000000032</c:v>
                </c:pt>
                <c:pt idx="4759">
                  <c:v>0.325743</c:v>
                </c:pt>
                <c:pt idx="4760">
                  <c:v>0.32451600000000258</c:v>
                </c:pt>
                <c:pt idx="4761">
                  <c:v>0.32301600000000236</c:v>
                </c:pt>
                <c:pt idx="4762">
                  <c:v>0.32141200000000253</c:v>
                </c:pt>
                <c:pt idx="4763">
                  <c:v>0.31955600000000195</c:v>
                </c:pt>
                <c:pt idx="4764">
                  <c:v>0.31754100000000002</c:v>
                </c:pt>
                <c:pt idx="4765">
                  <c:v>0.31559400000000032</c:v>
                </c:pt>
                <c:pt idx="4766">
                  <c:v>0.31321100000000002</c:v>
                </c:pt>
                <c:pt idx="4767">
                  <c:v>0.31102700000000172</c:v>
                </c:pt>
                <c:pt idx="4768">
                  <c:v>0.30857000000000195</c:v>
                </c:pt>
                <c:pt idx="4769">
                  <c:v>0.30626400000000031</c:v>
                </c:pt>
                <c:pt idx="4770">
                  <c:v>0.30384100000000008</c:v>
                </c:pt>
                <c:pt idx="4771">
                  <c:v>0.30123700000000003</c:v>
                </c:pt>
                <c:pt idx="4772">
                  <c:v>0.29891200000000195</c:v>
                </c:pt>
                <c:pt idx="4773">
                  <c:v>0.29662400000000172</c:v>
                </c:pt>
                <c:pt idx="4774">
                  <c:v>0.29433500000000001</c:v>
                </c:pt>
                <c:pt idx="4775">
                  <c:v>0.29208100000000031</c:v>
                </c:pt>
                <c:pt idx="4776">
                  <c:v>0.28989200000000032</c:v>
                </c:pt>
                <c:pt idx="4777">
                  <c:v>0.287713</c:v>
                </c:pt>
                <c:pt idx="4778">
                  <c:v>0.28584100000000001</c:v>
                </c:pt>
                <c:pt idx="4779">
                  <c:v>0.28437000000000195</c:v>
                </c:pt>
                <c:pt idx="4780">
                  <c:v>0.28264400000000001</c:v>
                </c:pt>
                <c:pt idx="4781">
                  <c:v>0.28067200000000031</c:v>
                </c:pt>
                <c:pt idx="4782">
                  <c:v>0.279111</c:v>
                </c:pt>
                <c:pt idx="4783">
                  <c:v>0.277611</c:v>
                </c:pt>
                <c:pt idx="4784">
                  <c:v>0.27630400000000038</c:v>
                </c:pt>
                <c:pt idx="4785">
                  <c:v>0.27516800000000002</c:v>
                </c:pt>
                <c:pt idx="4786">
                  <c:v>0.27423299999999995</c:v>
                </c:pt>
                <c:pt idx="4787">
                  <c:v>0.27331000000000172</c:v>
                </c:pt>
                <c:pt idx="4788">
                  <c:v>0.27271100000000004</c:v>
                </c:pt>
                <c:pt idx="4789">
                  <c:v>0.27223999999999998</c:v>
                </c:pt>
                <c:pt idx="4790">
                  <c:v>0.27203299999999997</c:v>
                </c:pt>
                <c:pt idx="4791">
                  <c:v>0.27198400000000184</c:v>
                </c:pt>
                <c:pt idx="4792">
                  <c:v>0.27195400000000008</c:v>
                </c:pt>
                <c:pt idx="4793">
                  <c:v>0.27223399999999998</c:v>
                </c:pt>
                <c:pt idx="4794">
                  <c:v>0.27267000000000002</c:v>
                </c:pt>
                <c:pt idx="4795">
                  <c:v>0.27325000000000005</c:v>
                </c:pt>
                <c:pt idx="4796">
                  <c:v>0.274117</c:v>
                </c:pt>
                <c:pt idx="4797">
                  <c:v>0.27506600000000031</c:v>
                </c:pt>
                <c:pt idx="4798">
                  <c:v>0.27619099999999996</c:v>
                </c:pt>
                <c:pt idx="4799">
                  <c:v>0.27735000000000032</c:v>
                </c:pt>
                <c:pt idx="4800">
                  <c:v>0.27885600000000038</c:v>
                </c:pt>
                <c:pt idx="4801">
                  <c:v>0.28026600000000002</c:v>
                </c:pt>
                <c:pt idx="4802">
                  <c:v>0.28192400000000195</c:v>
                </c:pt>
                <c:pt idx="4803">
                  <c:v>0.28402200000000088</c:v>
                </c:pt>
                <c:pt idx="4804">
                  <c:v>0.28583700000000001</c:v>
                </c:pt>
                <c:pt idx="4805">
                  <c:v>0.28794600000000031</c:v>
                </c:pt>
                <c:pt idx="4806">
                  <c:v>0.29032400000000252</c:v>
                </c:pt>
                <c:pt idx="4807">
                  <c:v>0.29283500000000001</c:v>
                </c:pt>
                <c:pt idx="4808">
                  <c:v>0.29531300000000038</c:v>
                </c:pt>
                <c:pt idx="4809">
                  <c:v>0.29756300000000002</c:v>
                </c:pt>
                <c:pt idx="4810">
                  <c:v>0.30044300000000002</c:v>
                </c:pt>
                <c:pt idx="4811">
                  <c:v>0.30308300000000032</c:v>
                </c:pt>
                <c:pt idx="4812">
                  <c:v>0.30586200000000224</c:v>
                </c:pt>
                <c:pt idx="4813">
                  <c:v>0.30861300000000008</c:v>
                </c:pt>
                <c:pt idx="4814">
                  <c:v>0.31160000000000032</c:v>
                </c:pt>
                <c:pt idx="4815">
                  <c:v>0.31452600000000253</c:v>
                </c:pt>
                <c:pt idx="4816">
                  <c:v>0.31762300000000032</c:v>
                </c:pt>
                <c:pt idx="4817">
                  <c:v>0.32044500000000031</c:v>
                </c:pt>
                <c:pt idx="4818">
                  <c:v>0.32325500000000001</c:v>
                </c:pt>
                <c:pt idx="4819">
                  <c:v>0.32649900000000032</c:v>
                </c:pt>
                <c:pt idx="4820">
                  <c:v>0.32937000000000316</c:v>
                </c:pt>
                <c:pt idx="4821">
                  <c:v>0.33228800000000253</c:v>
                </c:pt>
                <c:pt idx="4822">
                  <c:v>0.33510800000000224</c:v>
                </c:pt>
                <c:pt idx="4823">
                  <c:v>0.33801200000000253</c:v>
                </c:pt>
                <c:pt idx="4824">
                  <c:v>0.34068500000000007</c:v>
                </c:pt>
                <c:pt idx="4825">
                  <c:v>0.34355000000000008</c:v>
                </c:pt>
                <c:pt idx="4826">
                  <c:v>0.34595000000000031</c:v>
                </c:pt>
                <c:pt idx="4827">
                  <c:v>0.34860500000000005</c:v>
                </c:pt>
                <c:pt idx="4828">
                  <c:v>0.35084100000000001</c:v>
                </c:pt>
                <c:pt idx="4829">
                  <c:v>0.35292300000000032</c:v>
                </c:pt>
                <c:pt idx="4830">
                  <c:v>0.35489700000000002</c:v>
                </c:pt>
                <c:pt idx="4831">
                  <c:v>0.35653800000000002</c:v>
                </c:pt>
                <c:pt idx="4832">
                  <c:v>0.35818500000000031</c:v>
                </c:pt>
                <c:pt idx="4833">
                  <c:v>0.35961800000000038</c:v>
                </c:pt>
                <c:pt idx="4834">
                  <c:v>0.36085000000000189</c:v>
                </c:pt>
                <c:pt idx="4835">
                  <c:v>0.36169200000000001</c:v>
                </c:pt>
                <c:pt idx="4836">
                  <c:v>0.36227400000000032</c:v>
                </c:pt>
                <c:pt idx="4837">
                  <c:v>0.363149</c:v>
                </c:pt>
                <c:pt idx="4838">
                  <c:v>0.36343600000000031</c:v>
                </c:pt>
                <c:pt idx="4839">
                  <c:v>0.3637470000000001</c:v>
                </c:pt>
                <c:pt idx="4840">
                  <c:v>0.36395600000000172</c:v>
                </c:pt>
                <c:pt idx="4841">
                  <c:v>0.36405100000000001</c:v>
                </c:pt>
                <c:pt idx="4842">
                  <c:v>0.36403200000000002</c:v>
                </c:pt>
                <c:pt idx="4843">
                  <c:v>0.36388400000000315</c:v>
                </c:pt>
                <c:pt idx="4844">
                  <c:v>0.363539</c:v>
                </c:pt>
                <c:pt idx="4845">
                  <c:v>0.36332800000000304</c:v>
                </c:pt>
                <c:pt idx="4846">
                  <c:v>0.36282100000000195</c:v>
                </c:pt>
                <c:pt idx="4847">
                  <c:v>0.36257800000000195</c:v>
                </c:pt>
                <c:pt idx="4848">
                  <c:v>0.36206400000000138</c:v>
                </c:pt>
                <c:pt idx="4849">
                  <c:v>0.36150400000000038</c:v>
                </c:pt>
                <c:pt idx="4850">
                  <c:v>0.36109400000000008</c:v>
                </c:pt>
                <c:pt idx="4851">
                  <c:v>0.36081500000000138</c:v>
                </c:pt>
                <c:pt idx="4852">
                  <c:v>0.36046500000000031</c:v>
                </c:pt>
                <c:pt idx="4853">
                  <c:v>0.35997300000000032</c:v>
                </c:pt>
                <c:pt idx="4854">
                  <c:v>0.35959000000000002</c:v>
                </c:pt>
                <c:pt idx="4855">
                  <c:v>0.35932900000000195</c:v>
                </c:pt>
                <c:pt idx="4856">
                  <c:v>0.35889300000000002</c:v>
                </c:pt>
                <c:pt idx="4857">
                  <c:v>0.35857800000000195</c:v>
                </c:pt>
                <c:pt idx="4858">
                  <c:v>0.35838300000000195</c:v>
                </c:pt>
                <c:pt idx="4859">
                  <c:v>0.35805600000000032</c:v>
                </c:pt>
                <c:pt idx="4860">
                  <c:v>0.35771000000000008</c:v>
                </c:pt>
                <c:pt idx="4861">
                  <c:v>0.35740400000000172</c:v>
                </c:pt>
                <c:pt idx="4862">
                  <c:v>0.35697500000000032</c:v>
                </c:pt>
                <c:pt idx="4863">
                  <c:v>0.3567590000000001</c:v>
                </c:pt>
                <c:pt idx="4864">
                  <c:v>0.35643800000000031</c:v>
                </c:pt>
                <c:pt idx="4865">
                  <c:v>0.35612000000000038</c:v>
                </c:pt>
                <c:pt idx="4866">
                  <c:v>0.35593400000000008</c:v>
                </c:pt>
                <c:pt idx="4867">
                  <c:v>0.355707</c:v>
                </c:pt>
                <c:pt idx="4868">
                  <c:v>0.35551200000000038</c:v>
                </c:pt>
                <c:pt idx="4869">
                  <c:v>0.35535600000000195</c:v>
                </c:pt>
                <c:pt idx="4870">
                  <c:v>0.35516900000000001</c:v>
                </c:pt>
                <c:pt idx="4871">
                  <c:v>0.355047</c:v>
                </c:pt>
                <c:pt idx="4872">
                  <c:v>0.35497500000000032</c:v>
                </c:pt>
                <c:pt idx="4873">
                  <c:v>0.355047</c:v>
                </c:pt>
                <c:pt idx="4874">
                  <c:v>0.35536100000000032</c:v>
                </c:pt>
                <c:pt idx="4875">
                  <c:v>0.355655</c:v>
                </c:pt>
                <c:pt idx="4876">
                  <c:v>0.35588600000000253</c:v>
                </c:pt>
                <c:pt idx="4877">
                  <c:v>0.35632400000000253</c:v>
                </c:pt>
                <c:pt idx="4878">
                  <c:v>0.35682400000000253</c:v>
                </c:pt>
                <c:pt idx="4879">
                  <c:v>0.35737200000000224</c:v>
                </c:pt>
                <c:pt idx="4880">
                  <c:v>0.35798600000000252</c:v>
                </c:pt>
                <c:pt idx="4881">
                  <c:v>0.35868500000000031</c:v>
                </c:pt>
                <c:pt idx="4882">
                  <c:v>0.35952800000000201</c:v>
                </c:pt>
                <c:pt idx="4883">
                  <c:v>0.3605330000000001</c:v>
                </c:pt>
                <c:pt idx="4884">
                  <c:v>0.36151400000000172</c:v>
                </c:pt>
                <c:pt idx="4885">
                  <c:v>0.36257600000000195</c:v>
                </c:pt>
                <c:pt idx="4886">
                  <c:v>0.36390400000000195</c:v>
                </c:pt>
                <c:pt idx="4887">
                  <c:v>0.36524300000000004</c:v>
                </c:pt>
                <c:pt idx="4888">
                  <c:v>0.36679</c:v>
                </c:pt>
                <c:pt idx="4889">
                  <c:v>0.36844900000000008</c:v>
                </c:pt>
                <c:pt idx="4890">
                  <c:v>0.37020200000000031</c:v>
                </c:pt>
                <c:pt idx="4891">
                  <c:v>0.37200500000000031</c:v>
                </c:pt>
                <c:pt idx="4892">
                  <c:v>0.37383000000000038</c:v>
                </c:pt>
                <c:pt idx="4893">
                  <c:v>0.37569600000000031</c:v>
                </c:pt>
                <c:pt idx="4894">
                  <c:v>0.37763400000000008</c:v>
                </c:pt>
                <c:pt idx="4895">
                  <c:v>0.37965900000000002</c:v>
                </c:pt>
                <c:pt idx="4896">
                  <c:v>0.38168300000000038</c:v>
                </c:pt>
                <c:pt idx="4897">
                  <c:v>0.38373700000000011</c:v>
                </c:pt>
                <c:pt idx="4898">
                  <c:v>0.38576600000000172</c:v>
                </c:pt>
                <c:pt idx="4899">
                  <c:v>0.38776900000000031</c:v>
                </c:pt>
                <c:pt idx="4900">
                  <c:v>0.38966900000000032</c:v>
                </c:pt>
                <c:pt idx="4901">
                  <c:v>0.39157000000000253</c:v>
                </c:pt>
                <c:pt idx="4902">
                  <c:v>0.39339000000000224</c:v>
                </c:pt>
                <c:pt idx="4903">
                  <c:v>0.39531600000000344</c:v>
                </c:pt>
                <c:pt idx="4904">
                  <c:v>0.39690500000000195</c:v>
                </c:pt>
                <c:pt idx="4905">
                  <c:v>0.39849300000000032</c:v>
                </c:pt>
                <c:pt idx="4906">
                  <c:v>0.39995300000000178</c:v>
                </c:pt>
                <c:pt idx="4907">
                  <c:v>0.40136600000000172</c:v>
                </c:pt>
                <c:pt idx="4908">
                  <c:v>0.40264500000000003</c:v>
                </c:pt>
                <c:pt idx="4909">
                  <c:v>0.403779</c:v>
                </c:pt>
                <c:pt idx="4910">
                  <c:v>0.40482100000000032</c:v>
                </c:pt>
                <c:pt idx="4911">
                  <c:v>0.405561</c:v>
                </c:pt>
                <c:pt idx="4912">
                  <c:v>0.40620200000000001</c:v>
                </c:pt>
                <c:pt idx="4913">
                  <c:v>0.40668400000000032</c:v>
                </c:pt>
                <c:pt idx="4914">
                  <c:v>0.40701700000000002</c:v>
                </c:pt>
                <c:pt idx="4915">
                  <c:v>0.40702800000000172</c:v>
                </c:pt>
                <c:pt idx="4916">
                  <c:v>0.40702900000000031</c:v>
                </c:pt>
                <c:pt idx="4917">
                  <c:v>0.40685700000000002</c:v>
                </c:pt>
                <c:pt idx="4918">
                  <c:v>0.40637300000000032</c:v>
                </c:pt>
                <c:pt idx="4919">
                  <c:v>0.40573199999999998</c:v>
                </c:pt>
                <c:pt idx="4920">
                  <c:v>0.40505800000000008</c:v>
                </c:pt>
                <c:pt idx="4921">
                  <c:v>0.40408000000000038</c:v>
                </c:pt>
                <c:pt idx="4922">
                  <c:v>0.40318500000000002</c:v>
                </c:pt>
                <c:pt idx="4923">
                  <c:v>0.40219499999999997</c:v>
                </c:pt>
                <c:pt idx="4924">
                  <c:v>0.40108600000000172</c:v>
                </c:pt>
                <c:pt idx="4925">
                  <c:v>0.40033000000000002</c:v>
                </c:pt>
                <c:pt idx="4926">
                  <c:v>0.39904700000000032</c:v>
                </c:pt>
                <c:pt idx="4927">
                  <c:v>0.39791800000000316</c:v>
                </c:pt>
                <c:pt idx="4928">
                  <c:v>0.39691500000000224</c:v>
                </c:pt>
                <c:pt idx="4929">
                  <c:v>0.39597900000000241</c:v>
                </c:pt>
                <c:pt idx="4930">
                  <c:v>0.39499100000000031</c:v>
                </c:pt>
                <c:pt idx="4931">
                  <c:v>0.39430700000000224</c:v>
                </c:pt>
                <c:pt idx="4932">
                  <c:v>0.39337800000000384</c:v>
                </c:pt>
                <c:pt idx="4933">
                  <c:v>0.39252900000000224</c:v>
                </c:pt>
                <c:pt idx="4934">
                  <c:v>0.39181700000000252</c:v>
                </c:pt>
                <c:pt idx="4935">
                  <c:v>0.39079800000000031</c:v>
                </c:pt>
                <c:pt idx="4936">
                  <c:v>0.38999600000000195</c:v>
                </c:pt>
                <c:pt idx="4937">
                  <c:v>0.38918800000000253</c:v>
                </c:pt>
                <c:pt idx="4938">
                  <c:v>0.38837200000000316</c:v>
                </c:pt>
                <c:pt idx="4939">
                  <c:v>0.38758900000000224</c:v>
                </c:pt>
                <c:pt idx="4940">
                  <c:v>0.38663600000000031</c:v>
                </c:pt>
                <c:pt idx="4941">
                  <c:v>0.38586400000000304</c:v>
                </c:pt>
                <c:pt idx="4942">
                  <c:v>0.38498800000000327</c:v>
                </c:pt>
                <c:pt idx="4943">
                  <c:v>0.38420300000000002</c:v>
                </c:pt>
                <c:pt idx="4944">
                  <c:v>0.38345400000000224</c:v>
                </c:pt>
                <c:pt idx="4945">
                  <c:v>0.38279400000000002</c:v>
                </c:pt>
                <c:pt idx="4946">
                  <c:v>0.38213000000000008</c:v>
                </c:pt>
                <c:pt idx="4947">
                  <c:v>0.38151400000000224</c:v>
                </c:pt>
                <c:pt idx="4948">
                  <c:v>0.38095500000000032</c:v>
                </c:pt>
                <c:pt idx="4949">
                  <c:v>0.38046300000000038</c:v>
                </c:pt>
                <c:pt idx="4950">
                  <c:v>0.37992700000000207</c:v>
                </c:pt>
                <c:pt idx="4951">
                  <c:v>0.37963800000000031</c:v>
                </c:pt>
                <c:pt idx="4952">
                  <c:v>0.37928400000000195</c:v>
                </c:pt>
                <c:pt idx="4953">
                  <c:v>0.37909600000000032</c:v>
                </c:pt>
                <c:pt idx="4954">
                  <c:v>0.37890600000000224</c:v>
                </c:pt>
                <c:pt idx="4955">
                  <c:v>0.37898200000000315</c:v>
                </c:pt>
                <c:pt idx="4956">
                  <c:v>0.37897600000000253</c:v>
                </c:pt>
                <c:pt idx="4957">
                  <c:v>0.37903300000000001</c:v>
                </c:pt>
                <c:pt idx="4958">
                  <c:v>0.3792910000000001</c:v>
                </c:pt>
                <c:pt idx="4959">
                  <c:v>0.37972900000000032</c:v>
                </c:pt>
                <c:pt idx="4960">
                  <c:v>0.38021900000000008</c:v>
                </c:pt>
                <c:pt idx="4961">
                  <c:v>0.38083400000000195</c:v>
                </c:pt>
                <c:pt idx="4962">
                  <c:v>0.38144900000000032</c:v>
                </c:pt>
                <c:pt idx="4963">
                  <c:v>0.38219400000000031</c:v>
                </c:pt>
                <c:pt idx="4964">
                  <c:v>0.38286000000000253</c:v>
                </c:pt>
                <c:pt idx="4965">
                  <c:v>0.38370600000000032</c:v>
                </c:pt>
                <c:pt idx="4966">
                  <c:v>0.38460000000000172</c:v>
                </c:pt>
                <c:pt idx="4967">
                  <c:v>0.38556700000000038</c:v>
                </c:pt>
                <c:pt idx="4968">
                  <c:v>0.38657200000000258</c:v>
                </c:pt>
                <c:pt idx="4969">
                  <c:v>0.38766600000000195</c:v>
                </c:pt>
                <c:pt idx="4970">
                  <c:v>0.38878900000000038</c:v>
                </c:pt>
                <c:pt idx="4971">
                  <c:v>0.38997300000000201</c:v>
                </c:pt>
                <c:pt idx="4972">
                  <c:v>0.39109100000000002</c:v>
                </c:pt>
                <c:pt idx="4973">
                  <c:v>0.39242200000000316</c:v>
                </c:pt>
                <c:pt idx="4974">
                  <c:v>0.39357100000000195</c:v>
                </c:pt>
                <c:pt idx="4975">
                  <c:v>0.39481800000000344</c:v>
                </c:pt>
                <c:pt idx="4976">
                  <c:v>0.39611700000000138</c:v>
                </c:pt>
                <c:pt idx="4977">
                  <c:v>0.39739200000000224</c:v>
                </c:pt>
                <c:pt idx="4978">
                  <c:v>0.39863000000000032</c:v>
                </c:pt>
                <c:pt idx="4979">
                  <c:v>0.39985900000000224</c:v>
                </c:pt>
                <c:pt idx="4980">
                  <c:v>0.40104400000000001</c:v>
                </c:pt>
                <c:pt idx="4981">
                  <c:v>0.40212200000000031</c:v>
                </c:pt>
                <c:pt idx="4982">
                  <c:v>0.40321400000000002</c:v>
                </c:pt>
                <c:pt idx="4983">
                  <c:v>0.404196</c:v>
                </c:pt>
                <c:pt idx="4984">
                  <c:v>0.40521200000000002</c:v>
                </c:pt>
                <c:pt idx="4985">
                  <c:v>0.40598500000000032</c:v>
                </c:pt>
                <c:pt idx="4986">
                  <c:v>0.40672700000000001</c:v>
                </c:pt>
                <c:pt idx="4987">
                  <c:v>0.40731800000000196</c:v>
                </c:pt>
                <c:pt idx="4988">
                  <c:v>0.40787700000000032</c:v>
                </c:pt>
                <c:pt idx="4989">
                  <c:v>0.4082090000000001</c:v>
                </c:pt>
                <c:pt idx="4990">
                  <c:v>0.40846300000000002</c:v>
                </c:pt>
                <c:pt idx="4991">
                  <c:v>0.40847100000000008</c:v>
                </c:pt>
                <c:pt idx="4992">
                  <c:v>0.408497</c:v>
                </c:pt>
                <c:pt idx="4993">
                  <c:v>0.40823800000000005</c:v>
                </c:pt>
                <c:pt idx="4994">
                  <c:v>0.40786000000000172</c:v>
                </c:pt>
                <c:pt idx="4995">
                  <c:v>0.40736100000000008</c:v>
                </c:pt>
                <c:pt idx="4996">
                  <c:v>0.406532</c:v>
                </c:pt>
                <c:pt idx="4997">
                  <c:v>0.40573600000000004</c:v>
                </c:pt>
                <c:pt idx="4998">
                  <c:v>0.404895</c:v>
                </c:pt>
                <c:pt idx="4999">
                  <c:v>0.40377600000000002</c:v>
                </c:pt>
                <c:pt idx="5000">
                  <c:v>0.402638</c:v>
                </c:pt>
                <c:pt idx="5001">
                  <c:v>0.401505</c:v>
                </c:pt>
                <c:pt idx="5002">
                  <c:v>0.40029199999999998</c:v>
                </c:pt>
                <c:pt idx="5003">
                  <c:v>0.39913400000000032</c:v>
                </c:pt>
                <c:pt idx="5004">
                  <c:v>0.39801200000000253</c:v>
                </c:pt>
                <c:pt idx="5005">
                  <c:v>0.39695400000000253</c:v>
                </c:pt>
                <c:pt idx="5006">
                  <c:v>0.39594000000000201</c:v>
                </c:pt>
                <c:pt idx="5007">
                  <c:v>0.39494600000000224</c:v>
                </c:pt>
                <c:pt idx="5008">
                  <c:v>0.39379000000000008</c:v>
                </c:pt>
                <c:pt idx="5009">
                  <c:v>0.39291500000000201</c:v>
                </c:pt>
                <c:pt idx="5010">
                  <c:v>0.39195100000000038</c:v>
                </c:pt>
                <c:pt idx="5011">
                  <c:v>0.39085100000000189</c:v>
                </c:pt>
                <c:pt idx="5012">
                  <c:v>0.38986500000000224</c:v>
                </c:pt>
                <c:pt idx="5013">
                  <c:v>0.38883400000000196</c:v>
                </c:pt>
                <c:pt idx="5014">
                  <c:v>0.38759500000000002</c:v>
                </c:pt>
                <c:pt idx="5015">
                  <c:v>0.38642800000000316</c:v>
                </c:pt>
                <c:pt idx="5016">
                  <c:v>0.38536500000000196</c:v>
                </c:pt>
                <c:pt idx="5017">
                  <c:v>0.38405800000000195</c:v>
                </c:pt>
                <c:pt idx="5018">
                  <c:v>0.38287000000000315</c:v>
                </c:pt>
                <c:pt idx="5019">
                  <c:v>0.381635</c:v>
                </c:pt>
                <c:pt idx="5020">
                  <c:v>0.38038100000000225</c:v>
                </c:pt>
                <c:pt idx="5021">
                  <c:v>0.37913000000000002</c:v>
                </c:pt>
                <c:pt idx="5022">
                  <c:v>0.37787500000000224</c:v>
                </c:pt>
                <c:pt idx="5023">
                  <c:v>0.37672600000000195</c:v>
                </c:pt>
                <c:pt idx="5024">
                  <c:v>0.37563200000000002</c:v>
                </c:pt>
                <c:pt idx="5025">
                  <c:v>0.37467200000000195</c:v>
                </c:pt>
                <c:pt idx="5026">
                  <c:v>0.37379800000000002</c:v>
                </c:pt>
                <c:pt idx="5027">
                  <c:v>0.37280200000000224</c:v>
                </c:pt>
                <c:pt idx="5028">
                  <c:v>0.37206100000000031</c:v>
                </c:pt>
                <c:pt idx="5029">
                  <c:v>0.37146000000000196</c:v>
                </c:pt>
                <c:pt idx="5030">
                  <c:v>0.37079600000000001</c:v>
                </c:pt>
                <c:pt idx="5031">
                  <c:v>0.37022400000000172</c:v>
                </c:pt>
                <c:pt idx="5032">
                  <c:v>0.36968000000000195</c:v>
                </c:pt>
                <c:pt idx="5033">
                  <c:v>0.36907200000000195</c:v>
                </c:pt>
                <c:pt idx="5034">
                  <c:v>0.36871400000000032</c:v>
                </c:pt>
                <c:pt idx="5035">
                  <c:v>0.36821500000000001</c:v>
                </c:pt>
                <c:pt idx="5036">
                  <c:v>0.36782500000000196</c:v>
                </c:pt>
                <c:pt idx="5037">
                  <c:v>0.36750700000000008</c:v>
                </c:pt>
                <c:pt idx="5038">
                  <c:v>0.36729200000000001</c:v>
                </c:pt>
                <c:pt idx="5039">
                  <c:v>0.36721800000000032</c:v>
                </c:pt>
                <c:pt idx="5040">
                  <c:v>0.36721500000000001</c:v>
                </c:pt>
                <c:pt idx="5041">
                  <c:v>0.36733800000000172</c:v>
                </c:pt>
                <c:pt idx="5042">
                  <c:v>0.36758500000000038</c:v>
                </c:pt>
                <c:pt idx="5043">
                  <c:v>0.36797700000000172</c:v>
                </c:pt>
                <c:pt idx="5044">
                  <c:v>0.36847400000000224</c:v>
                </c:pt>
                <c:pt idx="5045">
                  <c:v>0.36918200000000195</c:v>
                </c:pt>
                <c:pt idx="5046">
                  <c:v>0.36998200000000253</c:v>
                </c:pt>
                <c:pt idx="5047">
                  <c:v>0.37085600000000224</c:v>
                </c:pt>
                <c:pt idx="5048">
                  <c:v>0.37193000000000032</c:v>
                </c:pt>
                <c:pt idx="5049">
                  <c:v>0.37303900000000001</c:v>
                </c:pt>
                <c:pt idx="5050">
                  <c:v>0.37417300000000031</c:v>
                </c:pt>
                <c:pt idx="5051">
                  <c:v>0.37557600000000224</c:v>
                </c:pt>
                <c:pt idx="5052">
                  <c:v>0.37687600000000315</c:v>
                </c:pt>
                <c:pt idx="5053">
                  <c:v>0.37820600000000032</c:v>
                </c:pt>
                <c:pt idx="5054">
                  <c:v>0.37967200000000195</c:v>
                </c:pt>
                <c:pt idx="5055">
                  <c:v>0.38119600000000031</c:v>
                </c:pt>
                <c:pt idx="5056">
                  <c:v>0.38295400000000224</c:v>
                </c:pt>
                <c:pt idx="5057">
                  <c:v>0.38465300000000002</c:v>
                </c:pt>
                <c:pt idx="5058">
                  <c:v>0.38637900000000264</c:v>
                </c:pt>
                <c:pt idx="5059">
                  <c:v>0.38821400000000184</c:v>
                </c:pt>
                <c:pt idx="5060">
                  <c:v>0.38991000000000253</c:v>
                </c:pt>
                <c:pt idx="5061">
                  <c:v>0.39176500000000031</c:v>
                </c:pt>
                <c:pt idx="5062">
                  <c:v>0.39344000000000195</c:v>
                </c:pt>
                <c:pt idx="5063">
                  <c:v>0.39523600000000031</c:v>
                </c:pt>
                <c:pt idx="5064">
                  <c:v>0.39693500000000032</c:v>
                </c:pt>
                <c:pt idx="5065">
                  <c:v>0.3988220000000039</c:v>
                </c:pt>
                <c:pt idx="5066">
                  <c:v>0.40034400000000031</c:v>
                </c:pt>
                <c:pt idx="5067">
                  <c:v>0.40186400000000172</c:v>
                </c:pt>
                <c:pt idx="5068">
                  <c:v>0.40343400000000001</c:v>
                </c:pt>
                <c:pt idx="5069">
                  <c:v>0.40472800000000031</c:v>
                </c:pt>
                <c:pt idx="5070">
                  <c:v>0.40596400000000032</c:v>
                </c:pt>
                <c:pt idx="5071">
                  <c:v>0.40726400000000001</c:v>
                </c:pt>
                <c:pt idx="5072">
                  <c:v>0.40830000000000038</c:v>
                </c:pt>
                <c:pt idx="5073">
                  <c:v>0.4090450000000001</c:v>
                </c:pt>
                <c:pt idx="5074">
                  <c:v>0.40971000000000002</c:v>
                </c:pt>
                <c:pt idx="5075">
                  <c:v>0.41017000000000031</c:v>
                </c:pt>
                <c:pt idx="5076">
                  <c:v>0.41049000000000002</c:v>
                </c:pt>
                <c:pt idx="5077">
                  <c:v>0.41053400000000001</c:v>
                </c:pt>
                <c:pt idx="5078">
                  <c:v>0.41047800000000195</c:v>
                </c:pt>
                <c:pt idx="5079">
                  <c:v>0.41007600000000038</c:v>
                </c:pt>
                <c:pt idx="5080">
                  <c:v>0.409607</c:v>
                </c:pt>
                <c:pt idx="5081">
                  <c:v>0.40893700000000011</c:v>
                </c:pt>
                <c:pt idx="5082">
                  <c:v>0.40818000000000032</c:v>
                </c:pt>
                <c:pt idx="5083">
                  <c:v>0.40719500000000003</c:v>
                </c:pt>
                <c:pt idx="5084">
                  <c:v>0.406194</c:v>
                </c:pt>
                <c:pt idx="5085">
                  <c:v>0.40509800000000001</c:v>
                </c:pt>
                <c:pt idx="5086">
                  <c:v>0.40418500000000002</c:v>
                </c:pt>
                <c:pt idx="5087">
                  <c:v>0.403277</c:v>
                </c:pt>
                <c:pt idx="5088">
                  <c:v>0.40224000000000004</c:v>
                </c:pt>
                <c:pt idx="5089">
                  <c:v>0.4012690000000001</c:v>
                </c:pt>
                <c:pt idx="5090">
                  <c:v>0.40045900000000001</c:v>
                </c:pt>
                <c:pt idx="5091">
                  <c:v>0.39943300000000032</c:v>
                </c:pt>
                <c:pt idx="5092">
                  <c:v>0.39851400000000253</c:v>
                </c:pt>
                <c:pt idx="5093">
                  <c:v>0.39754700000000032</c:v>
                </c:pt>
                <c:pt idx="5094">
                  <c:v>0.39656600000000253</c:v>
                </c:pt>
                <c:pt idx="5095">
                  <c:v>0.39556200000000225</c:v>
                </c:pt>
                <c:pt idx="5096">
                  <c:v>0.39462800000000253</c:v>
                </c:pt>
                <c:pt idx="5097">
                  <c:v>0.39357400000000253</c:v>
                </c:pt>
                <c:pt idx="5098">
                  <c:v>0.39246100000000195</c:v>
                </c:pt>
                <c:pt idx="5099">
                  <c:v>0.39125300000000002</c:v>
                </c:pt>
                <c:pt idx="5100">
                  <c:v>0.39013200000000031</c:v>
                </c:pt>
                <c:pt idx="5101">
                  <c:v>0.38899500000000031</c:v>
                </c:pt>
                <c:pt idx="5102">
                  <c:v>0.38781000000000315</c:v>
                </c:pt>
                <c:pt idx="5103">
                  <c:v>0.38666100000000031</c:v>
                </c:pt>
                <c:pt idx="5104">
                  <c:v>0.38546100000000172</c:v>
                </c:pt>
                <c:pt idx="5105">
                  <c:v>0.38436200000000276</c:v>
                </c:pt>
                <c:pt idx="5106">
                  <c:v>0.38305000000000172</c:v>
                </c:pt>
                <c:pt idx="5107">
                  <c:v>0.38205400000000195</c:v>
                </c:pt>
                <c:pt idx="5108">
                  <c:v>0.38105700000000031</c:v>
                </c:pt>
                <c:pt idx="5109">
                  <c:v>0.38002400000000253</c:v>
                </c:pt>
                <c:pt idx="5110">
                  <c:v>0.37905200000000172</c:v>
                </c:pt>
                <c:pt idx="5111">
                  <c:v>0.37817200000000195</c:v>
                </c:pt>
                <c:pt idx="5112">
                  <c:v>0.37728600000000195</c:v>
                </c:pt>
                <c:pt idx="5113">
                  <c:v>0.37643300000000002</c:v>
                </c:pt>
                <c:pt idx="5114">
                  <c:v>0.375637</c:v>
                </c:pt>
                <c:pt idx="5115">
                  <c:v>0.37484900000000032</c:v>
                </c:pt>
                <c:pt idx="5116">
                  <c:v>0.37427500000000002</c:v>
                </c:pt>
                <c:pt idx="5117">
                  <c:v>0.37353000000000008</c:v>
                </c:pt>
                <c:pt idx="5118">
                  <c:v>0.37280400000000224</c:v>
                </c:pt>
                <c:pt idx="5119">
                  <c:v>0.37227300000000002</c:v>
                </c:pt>
                <c:pt idx="5120">
                  <c:v>0.37183000000000038</c:v>
                </c:pt>
                <c:pt idx="5121">
                  <c:v>0.37149200000000032</c:v>
                </c:pt>
                <c:pt idx="5122">
                  <c:v>0.37123100000000003</c:v>
                </c:pt>
                <c:pt idx="5123">
                  <c:v>0.37107100000000032</c:v>
                </c:pt>
                <c:pt idx="5124">
                  <c:v>0.37108400000000225</c:v>
                </c:pt>
                <c:pt idx="5125">
                  <c:v>0.37128900000000031</c:v>
                </c:pt>
                <c:pt idx="5126">
                  <c:v>0.37150600000000172</c:v>
                </c:pt>
                <c:pt idx="5127">
                  <c:v>0.37180300000000038</c:v>
                </c:pt>
                <c:pt idx="5128">
                  <c:v>0.37227300000000002</c:v>
                </c:pt>
                <c:pt idx="5129">
                  <c:v>0.37300000000000172</c:v>
                </c:pt>
                <c:pt idx="5130">
                  <c:v>0.37366800000000172</c:v>
                </c:pt>
                <c:pt idx="5131">
                  <c:v>0.37457300000000032</c:v>
                </c:pt>
                <c:pt idx="5132">
                  <c:v>0.37561400000000184</c:v>
                </c:pt>
                <c:pt idx="5133">
                  <c:v>0.37683200000000172</c:v>
                </c:pt>
                <c:pt idx="5134">
                  <c:v>0.378141</c:v>
                </c:pt>
                <c:pt idx="5135">
                  <c:v>0.37957500000000038</c:v>
                </c:pt>
                <c:pt idx="5136">
                  <c:v>0.38109600000000032</c:v>
                </c:pt>
                <c:pt idx="5137">
                  <c:v>0.38265700000000002</c:v>
                </c:pt>
                <c:pt idx="5138">
                  <c:v>0.38427700000000031</c:v>
                </c:pt>
                <c:pt idx="5139">
                  <c:v>0.38595100000000032</c:v>
                </c:pt>
                <c:pt idx="5140">
                  <c:v>0.38774900000000001</c:v>
                </c:pt>
                <c:pt idx="5141">
                  <c:v>0.38965700000000031</c:v>
                </c:pt>
                <c:pt idx="5142">
                  <c:v>0.39166000000000195</c:v>
                </c:pt>
                <c:pt idx="5143">
                  <c:v>0.39365200000000172</c:v>
                </c:pt>
                <c:pt idx="5144">
                  <c:v>0.39560400000000195</c:v>
                </c:pt>
                <c:pt idx="5145">
                  <c:v>0.39761000000000224</c:v>
                </c:pt>
                <c:pt idx="5146">
                  <c:v>0.39947600000000338</c:v>
                </c:pt>
                <c:pt idx="5147">
                  <c:v>0.401281</c:v>
                </c:pt>
                <c:pt idx="5148">
                  <c:v>0.40302000000000032</c:v>
                </c:pt>
                <c:pt idx="5149">
                  <c:v>0.404943</c:v>
                </c:pt>
                <c:pt idx="5150">
                  <c:v>0.406663</c:v>
                </c:pt>
                <c:pt idx="5151">
                  <c:v>0.4081010000000001</c:v>
                </c:pt>
                <c:pt idx="5152">
                  <c:v>0.40950800000000032</c:v>
                </c:pt>
                <c:pt idx="5153">
                  <c:v>0.41080600000000195</c:v>
                </c:pt>
                <c:pt idx="5154">
                  <c:v>0.411995</c:v>
                </c:pt>
                <c:pt idx="5155">
                  <c:v>0.41294500000000001</c:v>
                </c:pt>
                <c:pt idx="5156">
                  <c:v>0.4137070000000001</c:v>
                </c:pt>
                <c:pt idx="5157">
                  <c:v>0.414269</c:v>
                </c:pt>
                <c:pt idx="5158">
                  <c:v>0.41450800000000032</c:v>
                </c:pt>
                <c:pt idx="5159">
                  <c:v>0.41463500000000003</c:v>
                </c:pt>
                <c:pt idx="5160">
                  <c:v>0.41444600000000031</c:v>
                </c:pt>
                <c:pt idx="5161">
                  <c:v>0.41410600000000031</c:v>
                </c:pt>
                <c:pt idx="5162">
                  <c:v>0.41341100000000008</c:v>
                </c:pt>
                <c:pt idx="5163">
                  <c:v>0.41265500000000011</c:v>
                </c:pt>
                <c:pt idx="5164">
                  <c:v>0.41161200000000031</c:v>
                </c:pt>
                <c:pt idx="5165">
                  <c:v>0.41040100000000002</c:v>
                </c:pt>
                <c:pt idx="5166">
                  <c:v>0.40931200000000195</c:v>
                </c:pt>
                <c:pt idx="5167">
                  <c:v>0.40802700000000008</c:v>
                </c:pt>
                <c:pt idx="5168">
                  <c:v>0.40688400000000224</c:v>
                </c:pt>
                <c:pt idx="5169">
                  <c:v>0.40561800000000031</c:v>
                </c:pt>
                <c:pt idx="5170">
                  <c:v>0.4044350000000001</c:v>
                </c:pt>
                <c:pt idx="5171">
                  <c:v>0.40329800000000005</c:v>
                </c:pt>
                <c:pt idx="5172">
                  <c:v>0.40207200000000032</c:v>
                </c:pt>
                <c:pt idx="5173">
                  <c:v>0.40084800000000032</c:v>
                </c:pt>
                <c:pt idx="5174">
                  <c:v>0.39950400000000241</c:v>
                </c:pt>
                <c:pt idx="5175">
                  <c:v>0.39816000000000196</c:v>
                </c:pt>
                <c:pt idx="5176">
                  <c:v>0.39683200000000224</c:v>
                </c:pt>
                <c:pt idx="5177">
                  <c:v>0.3953820000000039</c:v>
                </c:pt>
                <c:pt idx="5178">
                  <c:v>0.39398200000000344</c:v>
                </c:pt>
                <c:pt idx="5179">
                  <c:v>0.39266400000000196</c:v>
                </c:pt>
                <c:pt idx="5180">
                  <c:v>0.39123200000000002</c:v>
                </c:pt>
                <c:pt idx="5181">
                  <c:v>0.38979900000000001</c:v>
                </c:pt>
                <c:pt idx="5182">
                  <c:v>0.38831500000000224</c:v>
                </c:pt>
                <c:pt idx="5183">
                  <c:v>0.38703300000000002</c:v>
                </c:pt>
                <c:pt idx="5184">
                  <c:v>0.38571200000000172</c:v>
                </c:pt>
                <c:pt idx="5185">
                  <c:v>0.38442400000000315</c:v>
                </c:pt>
                <c:pt idx="5186">
                  <c:v>0.38306600000000224</c:v>
                </c:pt>
                <c:pt idx="5187">
                  <c:v>0.38173000000000001</c:v>
                </c:pt>
                <c:pt idx="5188">
                  <c:v>0.38030700000000195</c:v>
                </c:pt>
                <c:pt idx="5189">
                  <c:v>0.37896500000000038</c:v>
                </c:pt>
                <c:pt idx="5190">
                  <c:v>0.37744400000000172</c:v>
                </c:pt>
                <c:pt idx="5191">
                  <c:v>0.37606500000000032</c:v>
                </c:pt>
                <c:pt idx="5192">
                  <c:v>0.37449600000000038</c:v>
                </c:pt>
                <c:pt idx="5193">
                  <c:v>0.37295800000000195</c:v>
                </c:pt>
                <c:pt idx="5194">
                  <c:v>0.37142700000000195</c:v>
                </c:pt>
                <c:pt idx="5195">
                  <c:v>0.37000500000000008</c:v>
                </c:pt>
                <c:pt idx="5196">
                  <c:v>0.36853400000000008</c:v>
                </c:pt>
                <c:pt idx="5197">
                  <c:v>0.36715800000000032</c:v>
                </c:pt>
                <c:pt idx="5198">
                  <c:v>0.36590400000000195</c:v>
                </c:pt>
                <c:pt idx="5199">
                  <c:v>0.36458100000000032</c:v>
                </c:pt>
                <c:pt idx="5200">
                  <c:v>0.36354000000000031</c:v>
                </c:pt>
                <c:pt idx="5201">
                  <c:v>0.36252200000000195</c:v>
                </c:pt>
                <c:pt idx="5202">
                  <c:v>0.3616370000000001</c:v>
                </c:pt>
                <c:pt idx="5203">
                  <c:v>0.36087900000000195</c:v>
                </c:pt>
                <c:pt idx="5204">
                  <c:v>0.36039800000000038</c:v>
                </c:pt>
                <c:pt idx="5205">
                  <c:v>0.36008200000000196</c:v>
                </c:pt>
                <c:pt idx="5206">
                  <c:v>0.35999600000000032</c:v>
                </c:pt>
                <c:pt idx="5207">
                  <c:v>0.36005600000000032</c:v>
                </c:pt>
                <c:pt idx="5208">
                  <c:v>0.36028200000000032</c:v>
                </c:pt>
                <c:pt idx="5209">
                  <c:v>0.36069600000000002</c:v>
                </c:pt>
                <c:pt idx="5210">
                  <c:v>0.36112800000000195</c:v>
                </c:pt>
                <c:pt idx="5211">
                  <c:v>0.36171200000000031</c:v>
                </c:pt>
                <c:pt idx="5212">
                  <c:v>0.36247000000000207</c:v>
                </c:pt>
                <c:pt idx="5213">
                  <c:v>0.36337000000000252</c:v>
                </c:pt>
                <c:pt idx="5214">
                  <c:v>0.36437900000000195</c:v>
                </c:pt>
                <c:pt idx="5215">
                  <c:v>0.36560900000000002</c:v>
                </c:pt>
                <c:pt idx="5216">
                  <c:v>0.36694000000000032</c:v>
                </c:pt>
                <c:pt idx="5217">
                  <c:v>0.36835200000000196</c:v>
                </c:pt>
                <c:pt idx="5218">
                  <c:v>0.36995400000000195</c:v>
                </c:pt>
                <c:pt idx="5219">
                  <c:v>0.37176600000000032</c:v>
                </c:pt>
                <c:pt idx="5220">
                  <c:v>0.37358700000000172</c:v>
                </c:pt>
                <c:pt idx="5221">
                  <c:v>0.37539400000000195</c:v>
                </c:pt>
                <c:pt idx="5222">
                  <c:v>0.37722900000000031</c:v>
                </c:pt>
                <c:pt idx="5223">
                  <c:v>0.37939000000000195</c:v>
                </c:pt>
                <c:pt idx="5224">
                  <c:v>0.38164000000000031</c:v>
                </c:pt>
                <c:pt idx="5225">
                  <c:v>0.383743</c:v>
                </c:pt>
                <c:pt idx="5226">
                  <c:v>0.38601200000000224</c:v>
                </c:pt>
                <c:pt idx="5227">
                  <c:v>0.38827800000000195</c:v>
                </c:pt>
                <c:pt idx="5228">
                  <c:v>0.39048200000000316</c:v>
                </c:pt>
                <c:pt idx="5229">
                  <c:v>0.39264700000000002</c:v>
                </c:pt>
                <c:pt idx="5230">
                  <c:v>0.39477800000000224</c:v>
                </c:pt>
                <c:pt idx="5231">
                  <c:v>0.39680800000000316</c:v>
                </c:pt>
                <c:pt idx="5232">
                  <c:v>0.39881400000000344</c:v>
                </c:pt>
                <c:pt idx="5233">
                  <c:v>0.40068800000000032</c:v>
                </c:pt>
                <c:pt idx="5234">
                  <c:v>0.40241300000000002</c:v>
                </c:pt>
                <c:pt idx="5235">
                  <c:v>0.40381300000000031</c:v>
                </c:pt>
                <c:pt idx="5236">
                  <c:v>0.405117</c:v>
                </c:pt>
                <c:pt idx="5237">
                  <c:v>0.40648900000000032</c:v>
                </c:pt>
                <c:pt idx="5238">
                  <c:v>0.40747800000000195</c:v>
                </c:pt>
                <c:pt idx="5239">
                  <c:v>0.40823499999999996</c:v>
                </c:pt>
                <c:pt idx="5240">
                  <c:v>0.40874099999999997</c:v>
                </c:pt>
                <c:pt idx="5241">
                  <c:v>0.40898900000000032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C58-4871-AD80-143B5FC41E84}"/>
            </c:ext>
          </c:extLst>
        </c:ser>
        <c:ser>
          <c:idx val="1"/>
          <c:order val="1"/>
          <c:tx>
            <c:v>cd_stat</c:v>
          </c:tx>
          <c:spPr>
            <a:ln w="23295">
              <a:noFill/>
            </a:ln>
          </c:spPr>
          <c:marker>
            <c:symbol val="square"/>
            <c:size val="4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xVal>
            <c:numRef>
              <c:f>Sheet1!$J$41:$J$59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xVal>
          <c:yVal>
            <c:numRef>
              <c:f>Sheet1!$L$41:$L$59</c:f>
              <c:numCache>
                <c:formatCode>General</c:formatCode>
                <c:ptCount val="19"/>
                <c:pt idx="0">
                  <c:v>5.0700000000000023E-2</c:v>
                </c:pt>
                <c:pt idx="1">
                  <c:v>5.6395000000000022E-2</c:v>
                </c:pt>
                <c:pt idx="3">
                  <c:v>6.7500000000000032E-2</c:v>
                </c:pt>
                <c:pt idx="5">
                  <c:v>7.9418135000000112E-2</c:v>
                </c:pt>
                <c:pt idx="7">
                  <c:v>8.1630933000000044E-2</c:v>
                </c:pt>
                <c:pt idx="9">
                  <c:v>9.9125319000000267E-2</c:v>
                </c:pt>
                <c:pt idx="10">
                  <c:v>0.1017250000000007</c:v>
                </c:pt>
                <c:pt idx="11">
                  <c:v>0.10920600000000077</c:v>
                </c:pt>
                <c:pt idx="12">
                  <c:v>0.11858600000000002</c:v>
                </c:pt>
                <c:pt idx="14">
                  <c:v>0.13469</c:v>
                </c:pt>
                <c:pt idx="16">
                  <c:v>0.15321300000000138</c:v>
                </c:pt>
                <c:pt idx="17">
                  <c:v>0.17101600000000092</c:v>
                </c:pt>
                <c:pt idx="18">
                  <c:v>0.18502299999999999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C58-4871-AD80-143B5FC41E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1488768"/>
        <c:axId val="191491072"/>
      </c:scatterChart>
      <c:valAx>
        <c:axId val="191488768"/>
        <c:scaling>
          <c:orientation val="minMax"/>
          <c:max val="25"/>
          <c:min val="-8"/>
        </c:scaling>
        <c:delete val="0"/>
        <c:axPos val="b"/>
        <c:title>
          <c:tx>
            <c:rich>
              <a:bodyPr/>
              <a:lstStyle/>
              <a:p>
                <a:pPr>
                  <a:defRPr sz="815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sz="815" b="1" i="0" u="none" strike="noStrike" baseline="0">
                    <a:solidFill>
                      <a:srgbClr val="000000"/>
                    </a:solidFill>
                    <a:latin typeface="Symbol"/>
                  </a:rPr>
                  <a:t>a</a:t>
                </a:r>
                <a:r>
                  <a:rPr lang="sk-SK" sz="815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 [°]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258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191491072"/>
        <c:crosses val="autoZero"/>
        <c:crossBetween val="midCat"/>
      </c:valAx>
      <c:valAx>
        <c:axId val="191491072"/>
        <c:scaling>
          <c:orientation val="minMax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81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dirty="0"/>
                  <a:t>cd  [-]</a:t>
                </a:r>
              </a:p>
            </c:rich>
          </c:tx>
          <c:layout>
            <c:manualLayout>
              <c:xMode val="edge"/>
              <c:yMode val="edge"/>
              <c:x val="2.1768628285981667E-2"/>
              <c:y val="0.48477816355257164"/>
            </c:manualLayout>
          </c:layout>
          <c:overlay val="0"/>
          <c:spPr>
            <a:noFill/>
            <a:ln w="20707">
              <a:noFill/>
            </a:ln>
          </c:spPr>
        </c:title>
        <c:numFmt formatCode="#,##0.00" sourceLinked="0"/>
        <c:majorTickMark val="out"/>
        <c:minorTickMark val="none"/>
        <c:tickLblPos val="nextTo"/>
        <c:spPr>
          <a:ln w="2588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15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191488768"/>
        <c:crosses val="autoZero"/>
        <c:crossBetween val="midCat"/>
      </c:valAx>
      <c:spPr>
        <a:noFill/>
        <a:ln w="20707">
          <a:noFill/>
        </a:ln>
      </c:spPr>
    </c:plotArea>
    <c:legend>
      <c:legendPos val="r"/>
      <c:layout>
        <c:manualLayout>
          <c:xMode val="edge"/>
          <c:yMode val="edge"/>
          <c:x val="0.85568340767220064"/>
          <c:y val="0.45199134071104424"/>
          <c:w val="0.13343381157110079"/>
          <c:h val="0.10070274000962275"/>
        </c:manualLayout>
      </c:layout>
      <c:overlay val="0"/>
      <c:spPr>
        <a:solidFill>
          <a:srgbClr val="FFFFFF"/>
        </a:solidFill>
        <a:ln w="2588">
          <a:solidFill>
            <a:srgbClr val="000000"/>
          </a:solidFill>
          <a:prstDash val="solid"/>
        </a:ln>
      </c:spPr>
      <c:txPr>
        <a:bodyPr/>
        <a:lstStyle/>
        <a:p>
          <a:pPr>
            <a:defRPr sz="689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sk-SK"/>
        </a:p>
      </c:txPr>
    </c:legend>
    <c:plotVisOnly val="1"/>
    <c:dispBlanksAs val="gap"/>
    <c:showDLblsOverMax val="0"/>
  </c:chart>
  <c:spPr>
    <a:solidFill>
      <a:srgbClr val="FFFFFF"/>
    </a:solidFill>
    <a:ln w="2588">
      <a:solidFill>
        <a:srgbClr val="000000"/>
      </a:solidFill>
      <a:prstDash val="solid"/>
    </a:ln>
  </c:spPr>
  <c:txPr>
    <a:bodyPr/>
    <a:lstStyle/>
    <a:p>
      <a:pPr>
        <a:defRPr sz="815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blade 1</c:v>
          </c:tx>
          <c:spPr>
            <a:ln w="28575">
              <a:noFill/>
            </a:ln>
          </c:spPr>
          <c:marker>
            <c:symbol val="diamond"/>
            <c:size val="3"/>
          </c:marker>
          <c:yVal>
            <c:numRef>
              <c:f>'cd-BladeX_veternezariadenie_pok'!$H$4:$H$567</c:f>
              <c:numCache>
                <c:formatCode>0.000</c:formatCode>
                <c:ptCount val="564"/>
                <c:pt idx="0">
                  <c:v>365.01797942376902</c:v>
                </c:pt>
                <c:pt idx="1">
                  <c:v>365.33396495590699</c:v>
                </c:pt>
                <c:pt idx="2">
                  <c:v>365.3554669299877</c:v>
                </c:pt>
                <c:pt idx="3">
                  <c:v>365.50598074855066</c:v>
                </c:pt>
                <c:pt idx="4">
                  <c:v>365.5139271302761</c:v>
                </c:pt>
                <c:pt idx="5">
                  <c:v>365.48494620868576</c:v>
                </c:pt>
                <c:pt idx="6">
                  <c:v>365.64480871163732</c:v>
                </c:pt>
                <c:pt idx="7">
                  <c:v>365.63732976412899</c:v>
                </c:pt>
                <c:pt idx="8">
                  <c:v>365.67893140963253</c:v>
                </c:pt>
                <c:pt idx="9">
                  <c:v>365.75605805578869</c:v>
                </c:pt>
                <c:pt idx="10">
                  <c:v>365.82897779397643</c:v>
                </c:pt>
                <c:pt idx="11">
                  <c:v>365.84113108367399</c:v>
                </c:pt>
                <c:pt idx="12">
                  <c:v>365.7925179248806</c:v>
                </c:pt>
                <c:pt idx="13">
                  <c:v>365.82804292553828</c:v>
                </c:pt>
                <c:pt idx="14">
                  <c:v>365.87665608432877</c:v>
                </c:pt>
                <c:pt idx="15">
                  <c:v>365.98416595473094</c:v>
                </c:pt>
                <c:pt idx="16">
                  <c:v>365.96172911221169</c:v>
                </c:pt>
                <c:pt idx="17">
                  <c:v>366.04025806102766</c:v>
                </c:pt>
                <c:pt idx="18">
                  <c:v>366.07812023277694</c:v>
                </c:pt>
                <c:pt idx="19">
                  <c:v>366.14356102346255</c:v>
                </c:pt>
                <c:pt idx="20">
                  <c:v>366.16225839222335</c:v>
                </c:pt>
                <c:pt idx="21">
                  <c:v>366.23845016994312</c:v>
                </c:pt>
                <c:pt idx="22">
                  <c:v>366.16646530019557</c:v>
                </c:pt>
                <c:pt idx="23">
                  <c:v>366.23424326196999</c:v>
                </c:pt>
                <c:pt idx="24">
                  <c:v>366.28986793404908</c:v>
                </c:pt>
                <c:pt idx="25">
                  <c:v>366.22349227493061</c:v>
                </c:pt>
                <c:pt idx="26">
                  <c:v>366.29127023670594</c:v>
                </c:pt>
                <c:pt idx="27">
                  <c:v>366.36465740911092</c:v>
                </c:pt>
                <c:pt idx="28">
                  <c:v>366.32258832938902</c:v>
                </c:pt>
                <c:pt idx="29">
                  <c:v>366.37260379083921</c:v>
                </c:pt>
                <c:pt idx="30">
                  <c:v>366.41093339680566</c:v>
                </c:pt>
                <c:pt idx="31">
                  <c:v>366.38241990943828</c:v>
                </c:pt>
                <c:pt idx="32">
                  <c:v>366.44084918683393</c:v>
                </c:pt>
                <c:pt idx="33">
                  <c:v>366.40064984398464</c:v>
                </c:pt>
                <c:pt idx="34">
                  <c:v>366.51283405657824</c:v>
                </c:pt>
                <c:pt idx="35">
                  <c:v>366.54602188613728</c:v>
                </c:pt>
                <c:pt idx="36">
                  <c:v>366.48572287186818</c:v>
                </c:pt>
                <c:pt idx="37">
                  <c:v>366.59463504492766</c:v>
                </c:pt>
                <c:pt idx="38">
                  <c:v>366.60164655821399</c:v>
                </c:pt>
                <c:pt idx="39">
                  <c:v>366.70307978376832</c:v>
                </c:pt>
                <c:pt idx="40">
                  <c:v>366.682045243907</c:v>
                </c:pt>
                <c:pt idx="41">
                  <c:v>366.65025971700544</c:v>
                </c:pt>
                <c:pt idx="42">
                  <c:v>366.73065840269214</c:v>
                </c:pt>
                <c:pt idx="43">
                  <c:v>366.7142982050276</c:v>
                </c:pt>
                <c:pt idx="44">
                  <c:v>366.67176169108586</c:v>
                </c:pt>
                <c:pt idx="45">
                  <c:v>366.82040577277229</c:v>
                </c:pt>
                <c:pt idx="46">
                  <c:v>366.74748603458738</c:v>
                </c:pt>
                <c:pt idx="47">
                  <c:v>366.75683471896929</c:v>
                </c:pt>
                <c:pt idx="48">
                  <c:v>366.72271202097193</c:v>
                </c:pt>
                <c:pt idx="49">
                  <c:v>366.6507271512246</c:v>
                </c:pt>
                <c:pt idx="50">
                  <c:v>366.70354721798623</c:v>
                </c:pt>
                <c:pt idx="51">
                  <c:v>366.74655116614827</c:v>
                </c:pt>
                <c:pt idx="52">
                  <c:v>366.64558537481781</c:v>
                </c:pt>
                <c:pt idx="53">
                  <c:v>366.67737090171556</c:v>
                </c:pt>
                <c:pt idx="54">
                  <c:v>366.68017550703024</c:v>
                </c:pt>
                <c:pt idx="55">
                  <c:v>366.55677287317729</c:v>
                </c:pt>
                <c:pt idx="56">
                  <c:v>366.61987649276278</c:v>
                </c:pt>
                <c:pt idx="57">
                  <c:v>366.56799129443732</c:v>
                </c:pt>
                <c:pt idx="58">
                  <c:v>366.58014458413425</c:v>
                </c:pt>
                <c:pt idx="59">
                  <c:v>366.42589129181835</c:v>
                </c:pt>
                <c:pt idx="60">
                  <c:v>366.51376892501656</c:v>
                </c:pt>
                <c:pt idx="61">
                  <c:v>366.53527089909704</c:v>
                </c:pt>
                <c:pt idx="62">
                  <c:v>366.44225148948811</c:v>
                </c:pt>
                <c:pt idx="63">
                  <c:v>366.43991431839169</c:v>
                </c:pt>
                <c:pt idx="64">
                  <c:v>366.44038175261159</c:v>
                </c:pt>
                <c:pt idx="65">
                  <c:v>366.4698301084174</c:v>
                </c:pt>
                <c:pt idx="66">
                  <c:v>366.39784523866985</c:v>
                </c:pt>
                <c:pt idx="67">
                  <c:v>366.38709425162864</c:v>
                </c:pt>
                <c:pt idx="68">
                  <c:v>366.44879556855614</c:v>
                </c:pt>
                <c:pt idx="69">
                  <c:v>366.43056563400967</c:v>
                </c:pt>
                <c:pt idx="70">
                  <c:v>366.48946234562135</c:v>
                </c:pt>
                <c:pt idx="71">
                  <c:v>366.46749293732171</c:v>
                </c:pt>
                <c:pt idx="72">
                  <c:v>366.52031300408169</c:v>
                </c:pt>
                <c:pt idx="73">
                  <c:v>366.59136300539365</c:v>
                </c:pt>
                <c:pt idx="74">
                  <c:v>366.50535510907196</c:v>
                </c:pt>
                <c:pt idx="75">
                  <c:v>366.61800675588393</c:v>
                </c:pt>
                <c:pt idx="76">
                  <c:v>366.61707188744708</c:v>
                </c:pt>
                <c:pt idx="77">
                  <c:v>366.52078043830375</c:v>
                </c:pt>
                <c:pt idx="78">
                  <c:v>366.57640511038136</c:v>
                </c:pt>
                <c:pt idx="79">
                  <c:v>366.59136300539365</c:v>
                </c:pt>
                <c:pt idx="80">
                  <c:v>366.55116366254765</c:v>
                </c:pt>
                <c:pt idx="81">
                  <c:v>366.52498734627369</c:v>
                </c:pt>
                <c:pt idx="82">
                  <c:v>366.6072557688446</c:v>
                </c:pt>
                <c:pt idx="83">
                  <c:v>366.59370017648899</c:v>
                </c:pt>
                <c:pt idx="84">
                  <c:v>366.55116366254765</c:v>
                </c:pt>
                <c:pt idx="85">
                  <c:v>366.55256596520519</c:v>
                </c:pt>
                <c:pt idx="86">
                  <c:v>366.47917879279714</c:v>
                </c:pt>
                <c:pt idx="87">
                  <c:v>366.46281859513033</c:v>
                </c:pt>
                <c:pt idx="88">
                  <c:v>366.40485675195697</c:v>
                </c:pt>
                <c:pt idx="89">
                  <c:v>366.27444260482014</c:v>
                </c:pt>
                <c:pt idx="90">
                  <c:v>366.25200576229514</c:v>
                </c:pt>
                <c:pt idx="91">
                  <c:v>366.21133898522771</c:v>
                </c:pt>
                <c:pt idx="92">
                  <c:v>366.2286340513412</c:v>
                </c:pt>
                <c:pt idx="93">
                  <c:v>366.11037319389902</c:v>
                </c:pt>
                <c:pt idx="94">
                  <c:v>366.08933865403725</c:v>
                </c:pt>
                <c:pt idx="95">
                  <c:v>366.15898635268923</c:v>
                </c:pt>
                <c:pt idx="96">
                  <c:v>366.12299391781551</c:v>
                </c:pt>
                <c:pt idx="97">
                  <c:v>366.05708569291738</c:v>
                </c:pt>
                <c:pt idx="98">
                  <c:v>366.13000543110263</c:v>
                </c:pt>
                <c:pt idx="99">
                  <c:v>366.15103997096395</c:v>
                </c:pt>
                <c:pt idx="100">
                  <c:v>366.22536201180719</c:v>
                </c:pt>
                <c:pt idx="101">
                  <c:v>366.08606661450347</c:v>
                </c:pt>
                <c:pt idx="102">
                  <c:v>366.18048832677232</c:v>
                </c:pt>
                <c:pt idx="103">
                  <c:v>366.17908602411438</c:v>
                </c:pt>
                <c:pt idx="104">
                  <c:v>366.17908602411438</c:v>
                </c:pt>
                <c:pt idx="105">
                  <c:v>366.23564556462827</c:v>
                </c:pt>
                <c:pt idx="106">
                  <c:v>366.19170674802547</c:v>
                </c:pt>
                <c:pt idx="107">
                  <c:v>366.30295609218399</c:v>
                </c:pt>
                <c:pt idx="108">
                  <c:v>366.3169791187587</c:v>
                </c:pt>
                <c:pt idx="109">
                  <c:v>366.29360740780163</c:v>
                </c:pt>
                <c:pt idx="110">
                  <c:v>366.32352319782672</c:v>
                </c:pt>
                <c:pt idx="111">
                  <c:v>366.40298701508033</c:v>
                </c:pt>
                <c:pt idx="112">
                  <c:v>366.44084918683393</c:v>
                </c:pt>
                <c:pt idx="113">
                  <c:v>366.37727813303087</c:v>
                </c:pt>
                <c:pt idx="114">
                  <c:v>366.32773010579888</c:v>
                </c:pt>
                <c:pt idx="115">
                  <c:v>366.42822846290943</c:v>
                </c:pt>
                <c:pt idx="116">
                  <c:v>366.3375462244008</c:v>
                </c:pt>
                <c:pt idx="117">
                  <c:v>366.24779885432588</c:v>
                </c:pt>
                <c:pt idx="118">
                  <c:v>366.37727813303087</c:v>
                </c:pt>
                <c:pt idx="119">
                  <c:v>366.38475708053392</c:v>
                </c:pt>
                <c:pt idx="120">
                  <c:v>366.19264161647038</c:v>
                </c:pt>
                <c:pt idx="121">
                  <c:v>366.34362286924971</c:v>
                </c:pt>
                <c:pt idx="122">
                  <c:v>366.35063438253678</c:v>
                </c:pt>
                <c:pt idx="123">
                  <c:v>366.37634326458863</c:v>
                </c:pt>
                <c:pt idx="124">
                  <c:v>366.38849655428669</c:v>
                </c:pt>
                <c:pt idx="125">
                  <c:v>366.42869589713303</c:v>
                </c:pt>
                <c:pt idx="126">
                  <c:v>366.45346991074751</c:v>
                </c:pt>
                <c:pt idx="127">
                  <c:v>366.52919425424813</c:v>
                </c:pt>
                <c:pt idx="128">
                  <c:v>366.48245083233417</c:v>
                </c:pt>
                <c:pt idx="129">
                  <c:v>366.50208306953908</c:v>
                </c:pt>
                <c:pt idx="130">
                  <c:v>366.52825938580969</c:v>
                </c:pt>
                <c:pt idx="131">
                  <c:v>366.5478916230191</c:v>
                </c:pt>
                <c:pt idx="132">
                  <c:v>366.52218274096111</c:v>
                </c:pt>
                <c:pt idx="133">
                  <c:v>366.48759260874465</c:v>
                </c:pt>
                <c:pt idx="134">
                  <c:v>366.62361596651363</c:v>
                </c:pt>
                <c:pt idx="135">
                  <c:v>366.51704096455057</c:v>
                </c:pt>
                <c:pt idx="136">
                  <c:v>366.49553899046686</c:v>
                </c:pt>
                <c:pt idx="137">
                  <c:v>366.582014321011</c:v>
                </c:pt>
                <c:pt idx="138">
                  <c:v>366.56144721536901</c:v>
                </c:pt>
                <c:pt idx="139">
                  <c:v>366.62501826916969</c:v>
                </c:pt>
                <c:pt idx="140">
                  <c:v>366.55069622832872</c:v>
                </c:pt>
                <c:pt idx="141">
                  <c:v>366.57874228147699</c:v>
                </c:pt>
                <c:pt idx="142">
                  <c:v>366.48992977984045</c:v>
                </c:pt>
                <c:pt idx="143">
                  <c:v>366.59556991336632</c:v>
                </c:pt>
                <c:pt idx="144">
                  <c:v>366.61987649276278</c:v>
                </c:pt>
                <c:pt idx="145">
                  <c:v>366.63530182199293</c:v>
                </c:pt>
                <c:pt idx="146">
                  <c:v>366.64324820372178</c:v>
                </c:pt>
                <c:pt idx="147">
                  <c:v>366.75075807412054</c:v>
                </c:pt>
                <c:pt idx="148">
                  <c:v>366.65914096716909</c:v>
                </c:pt>
                <c:pt idx="149">
                  <c:v>366.74281169239532</c:v>
                </c:pt>
                <c:pt idx="150">
                  <c:v>366.85312616811223</c:v>
                </c:pt>
                <c:pt idx="151">
                  <c:v>366.87836761594576</c:v>
                </c:pt>
                <c:pt idx="152">
                  <c:v>366.79796893025366</c:v>
                </c:pt>
                <c:pt idx="153">
                  <c:v>366.86995380000138</c:v>
                </c:pt>
                <c:pt idx="154">
                  <c:v>366.95736399897748</c:v>
                </c:pt>
                <c:pt idx="155">
                  <c:v>366.93399228802014</c:v>
                </c:pt>
                <c:pt idx="156">
                  <c:v>367.02186992122165</c:v>
                </c:pt>
                <c:pt idx="157">
                  <c:v>366.91716465613399</c:v>
                </c:pt>
                <c:pt idx="158">
                  <c:v>366.8947278136157</c:v>
                </c:pt>
                <c:pt idx="159">
                  <c:v>366.86855149734384</c:v>
                </c:pt>
                <c:pt idx="160">
                  <c:v>366.92137156410286</c:v>
                </c:pt>
                <c:pt idx="161">
                  <c:v>366.85593077342702</c:v>
                </c:pt>
                <c:pt idx="162">
                  <c:v>366.87509557641175</c:v>
                </c:pt>
                <c:pt idx="163">
                  <c:v>366.81058965417049</c:v>
                </c:pt>
                <c:pt idx="164">
                  <c:v>366.74982320568228</c:v>
                </c:pt>
                <c:pt idx="165">
                  <c:v>366.73766991598399</c:v>
                </c:pt>
                <c:pt idx="166">
                  <c:v>366.7713251797627</c:v>
                </c:pt>
                <c:pt idx="167">
                  <c:v>366.72458175784874</c:v>
                </c:pt>
                <c:pt idx="168">
                  <c:v>366.71850511299863</c:v>
                </c:pt>
                <c:pt idx="169">
                  <c:v>366.75543241631198</c:v>
                </c:pt>
                <c:pt idx="170">
                  <c:v>366.83957057575731</c:v>
                </c:pt>
                <c:pt idx="171">
                  <c:v>366.77599952195396</c:v>
                </c:pt>
                <c:pt idx="172">
                  <c:v>366.86668176046732</c:v>
                </c:pt>
                <c:pt idx="173">
                  <c:v>366.93586202490002</c:v>
                </c:pt>
                <c:pt idx="174">
                  <c:v>366.7825436010221</c:v>
                </c:pt>
                <c:pt idx="175">
                  <c:v>366.92324130098319</c:v>
                </c:pt>
                <c:pt idx="176">
                  <c:v>366.9952261707308</c:v>
                </c:pt>
                <c:pt idx="177">
                  <c:v>367.05832979031464</c:v>
                </c:pt>
                <c:pt idx="178">
                  <c:v>366.97980084149913</c:v>
                </c:pt>
                <c:pt idx="179">
                  <c:v>367.05646005343908</c:v>
                </c:pt>
                <c:pt idx="180">
                  <c:v>367.15228406836502</c:v>
                </c:pt>
                <c:pt idx="181">
                  <c:v>367.19669031918011</c:v>
                </c:pt>
                <c:pt idx="182">
                  <c:v>367.23548735936902</c:v>
                </c:pt>
                <c:pt idx="183">
                  <c:v>367.22894328030065</c:v>
                </c:pt>
                <c:pt idx="184">
                  <c:v>367.26446828095578</c:v>
                </c:pt>
                <c:pt idx="185">
                  <c:v>367.32009295303305</c:v>
                </c:pt>
                <c:pt idx="186">
                  <c:v>367.26306597829335</c:v>
                </c:pt>
                <c:pt idx="187">
                  <c:v>367.21445281950741</c:v>
                </c:pt>
                <c:pt idx="188">
                  <c:v>367.18500446370172</c:v>
                </c:pt>
                <c:pt idx="189">
                  <c:v>367.08497354080566</c:v>
                </c:pt>
                <c:pt idx="190">
                  <c:v>366.98073570993699</c:v>
                </c:pt>
                <c:pt idx="191">
                  <c:v>366.94801531459763</c:v>
                </c:pt>
                <c:pt idx="192">
                  <c:v>366.93165511692769</c:v>
                </c:pt>
                <c:pt idx="193">
                  <c:v>366.97419163086948</c:v>
                </c:pt>
                <c:pt idx="194">
                  <c:v>366.90641366909369</c:v>
                </c:pt>
                <c:pt idx="195">
                  <c:v>366.91950182722923</c:v>
                </c:pt>
                <c:pt idx="196">
                  <c:v>366.9349271564617</c:v>
                </c:pt>
                <c:pt idx="197">
                  <c:v>366.88724886610925</c:v>
                </c:pt>
                <c:pt idx="198">
                  <c:v>367.01252123683901</c:v>
                </c:pt>
                <c:pt idx="199">
                  <c:v>367.06206926406782</c:v>
                </c:pt>
                <c:pt idx="200">
                  <c:v>367.02186992122165</c:v>
                </c:pt>
                <c:pt idx="201">
                  <c:v>366.99990051292195</c:v>
                </c:pt>
                <c:pt idx="202">
                  <c:v>367.01859788168446</c:v>
                </c:pt>
                <c:pt idx="203">
                  <c:v>367.00317255245614</c:v>
                </c:pt>
                <c:pt idx="204">
                  <c:v>366.9466130119402</c:v>
                </c:pt>
                <c:pt idx="205">
                  <c:v>366.95409195944671</c:v>
                </c:pt>
                <c:pt idx="206">
                  <c:v>366.98587748634799</c:v>
                </c:pt>
                <c:pt idx="207">
                  <c:v>366.96016860429523</c:v>
                </c:pt>
                <c:pt idx="208">
                  <c:v>366.86387715515247</c:v>
                </c:pt>
                <c:pt idx="209">
                  <c:v>366.97699623618064</c:v>
                </c:pt>
                <c:pt idx="210">
                  <c:v>366.95596169632432</c:v>
                </c:pt>
                <c:pt idx="211">
                  <c:v>366.91436005081954</c:v>
                </c:pt>
                <c:pt idx="212">
                  <c:v>366.88397682657529</c:v>
                </c:pt>
                <c:pt idx="213">
                  <c:v>366.89753241892748</c:v>
                </c:pt>
                <c:pt idx="214">
                  <c:v>366.89145577408169</c:v>
                </c:pt>
                <c:pt idx="215">
                  <c:v>366.86013768139929</c:v>
                </c:pt>
                <c:pt idx="216">
                  <c:v>366.88724886610925</c:v>
                </c:pt>
                <c:pt idx="217">
                  <c:v>366.88304195813669</c:v>
                </c:pt>
                <c:pt idx="218">
                  <c:v>366.87369327375438</c:v>
                </c:pt>
                <c:pt idx="219">
                  <c:v>366.84564722060702</c:v>
                </c:pt>
                <c:pt idx="220">
                  <c:v>366.88771630032852</c:v>
                </c:pt>
                <c:pt idx="221">
                  <c:v>366.86434458937202</c:v>
                </c:pt>
                <c:pt idx="222">
                  <c:v>366.8662143262481</c:v>
                </c:pt>
                <c:pt idx="223">
                  <c:v>366.82508011496765</c:v>
                </c:pt>
                <c:pt idx="224">
                  <c:v>366.82414524652529</c:v>
                </c:pt>
                <c:pt idx="225">
                  <c:v>366.85780051030736</c:v>
                </c:pt>
                <c:pt idx="226">
                  <c:v>366.81526399636232</c:v>
                </c:pt>
                <c:pt idx="227">
                  <c:v>366.91015314284664</c:v>
                </c:pt>
                <c:pt idx="228">
                  <c:v>366.87229097109696</c:v>
                </c:pt>
                <c:pt idx="229">
                  <c:v>366.92557847207257</c:v>
                </c:pt>
                <c:pt idx="230">
                  <c:v>366.93539459067625</c:v>
                </c:pt>
                <c:pt idx="231">
                  <c:v>366.95876630163764</c:v>
                </c:pt>
                <c:pt idx="232">
                  <c:v>366.96484294648667</c:v>
                </c:pt>
                <c:pt idx="233">
                  <c:v>367.01345610527699</c:v>
                </c:pt>
                <c:pt idx="234">
                  <c:v>366.94614557772104</c:v>
                </c:pt>
                <c:pt idx="235">
                  <c:v>366.93960149865313</c:v>
                </c:pt>
                <c:pt idx="236">
                  <c:v>366.93632945911332</c:v>
                </c:pt>
                <c:pt idx="237">
                  <c:v>366.969049854459</c:v>
                </c:pt>
                <c:pt idx="238">
                  <c:v>366.92137156410286</c:v>
                </c:pt>
                <c:pt idx="239">
                  <c:v>366.93165511692769</c:v>
                </c:pt>
                <c:pt idx="240">
                  <c:v>366.79422945649725</c:v>
                </c:pt>
                <c:pt idx="241">
                  <c:v>366.89239064251899</c:v>
                </c:pt>
                <c:pt idx="242">
                  <c:v>366.87462814219265</c:v>
                </c:pt>
                <c:pt idx="243">
                  <c:v>366.79376202227775</c:v>
                </c:pt>
                <c:pt idx="244">
                  <c:v>366.85920281296427</c:v>
                </c:pt>
                <c:pt idx="245">
                  <c:v>366.81152452260869</c:v>
                </c:pt>
                <c:pt idx="246">
                  <c:v>366.80918735151306</c:v>
                </c:pt>
                <c:pt idx="247">
                  <c:v>366.84891926013893</c:v>
                </c:pt>
                <c:pt idx="248">
                  <c:v>366.74234425817247</c:v>
                </c:pt>
                <c:pt idx="249">
                  <c:v>366.8835093923563</c:v>
                </c:pt>
                <c:pt idx="250">
                  <c:v>366.84424491794908</c:v>
                </c:pt>
                <c:pt idx="251">
                  <c:v>366.82367781230641</c:v>
                </c:pt>
                <c:pt idx="252">
                  <c:v>366.84424491794908</c:v>
                </c:pt>
                <c:pt idx="253">
                  <c:v>366.84097287841456</c:v>
                </c:pt>
                <c:pt idx="254">
                  <c:v>366.90267419534439</c:v>
                </c:pt>
                <c:pt idx="255">
                  <c:v>366.87042123422037</c:v>
                </c:pt>
                <c:pt idx="256">
                  <c:v>366.87649787906935</c:v>
                </c:pt>
                <c:pt idx="257">
                  <c:v>366.95175478835063</c:v>
                </c:pt>
                <c:pt idx="258">
                  <c:v>366.84985412857878</c:v>
                </c:pt>
                <c:pt idx="259">
                  <c:v>366.87229097109696</c:v>
                </c:pt>
                <c:pt idx="260">
                  <c:v>366.93305741958039</c:v>
                </c:pt>
                <c:pt idx="261">
                  <c:v>367.05038340858869</c:v>
                </c:pt>
                <c:pt idx="262">
                  <c:v>366.9545593936657</c:v>
                </c:pt>
                <c:pt idx="263">
                  <c:v>366.97045215711626</c:v>
                </c:pt>
                <c:pt idx="264">
                  <c:v>367.08263636970992</c:v>
                </c:pt>
                <c:pt idx="265">
                  <c:v>367.09151761987329</c:v>
                </c:pt>
                <c:pt idx="266">
                  <c:v>366.96718011758225</c:v>
                </c:pt>
                <c:pt idx="267">
                  <c:v>367.0896478829971</c:v>
                </c:pt>
                <c:pt idx="268">
                  <c:v>367.13218439693878</c:v>
                </c:pt>
                <c:pt idx="269">
                  <c:v>367.09011531721188</c:v>
                </c:pt>
                <c:pt idx="270">
                  <c:v>367.03542551357685</c:v>
                </c:pt>
                <c:pt idx="271">
                  <c:v>367.11114985707388</c:v>
                </c:pt>
                <c:pt idx="272">
                  <c:v>367.07609229064195</c:v>
                </c:pt>
                <c:pt idx="273">
                  <c:v>367.09151761987329</c:v>
                </c:pt>
                <c:pt idx="274">
                  <c:v>367.05131827702377</c:v>
                </c:pt>
                <c:pt idx="275">
                  <c:v>367.09058275143525</c:v>
                </c:pt>
                <c:pt idx="276">
                  <c:v>367.03823011889165</c:v>
                </c:pt>
                <c:pt idx="277">
                  <c:v>367.03542551357685</c:v>
                </c:pt>
                <c:pt idx="278">
                  <c:v>367.05225314546732</c:v>
                </c:pt>
                <c:pt idx="279">
                  <c:v>367.02701169763225</c:v>
                </c:pt>
                <c:pt idx="280">
                  <c:v>367.08310380392896</c:v>
                </c:pt>
                <c:pt idx="281">
                  <c:v>367.03963242154896</c:v>
                </c:pt>
                <c:pt idx="282">
                  <c:v>367.04477419795978</c:v>
                </c:pt>
                <c:pt idx="283">
                  <c:v>367.06534130360177</c:v>
                </c:pt>
                <c:pt idx="284">
                  <c:v>366.94708044615925</c:v>
                </c:pt>
                <c:pt idx="285">
                  <c:v>367.00924919730738</c:v>
                </c:pt>
                <c:pt idx="286">
                  <c:v>366.96203834116869</c:v>
                </c:pt>
                <c:pt idx="287">
                  <c:v>367.00644459199015</c:v>
                </c:pt>
                <c:pt idx="288">
                  <c:v>367.05365544812014</c:v>
                </c:pt>
                <c:pt idx="289">
                  <c:v>367.11956367302554</c:v>
                </c:pt>
                <c:pt idx="290">
                  <c:v>367.0896478829971</c:v>
                </c:pt>
                <c:pt idx="291">
                  <c:v>367.06767847469729</c:v>
                </c:pt>
                <c:pt idx="292">
                  <c:v>367.09245248831189</c:v>
                </c:pt>
                <c:pt idx="293">
                  <c:v>367.14340281819818</c:v>
                </c:pt>
                <c:pt idx="294">
                  <c:v>367.09946400159896</c:v>
                </c:pt>
                <c:pt idx="295">
                  <c:v>367.16817683181256</c:v>
                </c:pt>
                <c:pt idx="296">
                  <c:v>367.18827650323561</c:v>
                </c:pt>
                <c:pt idx="297">
                  <c:v>367.17659064775705</c:v>
                </c:pt>
                <c:pt idx="298">
                  <c:v>367.20557156934376</c:v>
                </c:pt>
                <c:pt idx="299">
                  <c:v>367.18219985838664</c:v>
                </c:pt>
                <c:pt idx="300">
                  <c:v>367.2420314384367</c:v>
                </c:pt>
                <c:pt idx="301">
                  <c:v>367.19669031918011</c:v>
                </c:pt>
                <c:pt idx="302">
                  <c:v>367.16537222649765</c:v>
                </c:pt>
                <c:pt idx="303">
                  <c:v>367.12984722584685</c:v>
                </c:pt>
                <c:pt idx="304">
                  <c:v>367.16396992384313</c:v>
                </c:pt>
                <c:pt idx="305">
                  <c:v>367.26026137298317</c:v>
                </c:pt>
                <c:pt idx="306">
                  <c:v>367.13685873913016</c:v>
                </c:pt>
                <c:pt idx="307">
                  <c:v>367.12564031787088</c:v>
                </c:pt>
                <c:pt idx="308">
                  <c:v>367.17098143712741</c:v>
                </c:pt>
                <c:pt idx="309">
                  <c:v>367.16630709493631</c:v>
                </c:pt>
                <c:pt idx="310">
                  <c:v>367.10039887003728</c:v>
                </c:pt>
                <c:pt idx="311">
                  <c:v>367.09525709362674</c:v>
                </c:pt>
                <c:pt idx="312">
                  <c:v>367.08871301455866</c:v>
                </c:pt>
                <c:pt idx="313">
                  <c:v>367.11021498863869</c:v>
                </c:pt>
                <c:pt idx="314">
                  <c:v>367.1789278188528</c:v>
                </c:pt>
                <c:pt idx="315">
                  <c:v>367.24390117531402</c:v>
                </c:pt>
                <c:pt idx="316">
                  <c:v>367.2738169653382</c:v>
                </c:pt>
                <c:pt idx="317">
                  <c:v>367.21492025372731</c:v>
                </c:pt>
                <c:pt idx="318">
                  <c:v>367.32570216366275</c:v>
                </c:pt>
                <c:pt idx="319">
                  <c:v>367.33271367694965</c:v>
                </c:pt>
                <c:pt idx="320">
                  <c:v>367.32897420319665</c:v>
                </c:pt>
                <c:pt idx="321">
                  <c:v>367.32383242678628</c:v>
                </c:pt>
                <c:pt idx="322">
                  <c:v>367.29578637363767</c:v>
                </c:pt>
                <c:pt idx="323">
                  <c:v>367.29251433410383</c:v>
                </c:pt>
                <c:pt idx="324">
                  <c:v>367.19762518761848</c:v>
                </c:pt>
                <c:pt idx="325">
                  <c:v>367.26493571517369</c:v>
                </c:pt>
                <c:pt idx="326">
                  <c:v>367.26587058361281</c:v>
                </c:pt>
                <c:pt idx="327">
                  <c:v>367.16303505540196</c:v>
                </c:pt>
                <c:pt idx="328">
                  <c:v>367.2209968985722</c:v>
                </c:pt>
                <c:pt idx="329">
                  <c:v>367.24997782016231</c:v>
                </c:pt>
                <c:pt idx="330">
                  <c:v>367.1980926218377</c:v>
                </c:pt>
                <c:pt idx="331">
                  <c:v>367.16163275274465</c:v>
                </c:pt>
                <c:pt idx="332">
                  <c:v>367.16537222649765</c:v>
                </c:pt>
                <c:pt idx="333">
                  <c:v>367.16023045008694</c:v>
                </c:pt>
                <c:pt idx="334">
                  <c:v>367.09806169894171</c:v>
                </c:pt>
                <c:pt idx="335">
                  <c:v>367.07095051423147</c:v>
                </c:pt>
                <c:pt idx="336">
                  <c:v>367.06066696141039</c:v>
                </c:pt>
                <c:pt idx="337">
                  <c:v>366.98494261790967</c:v>
                </c:pt>
                <c:pt idx="338">
                  <c:v>367.02607682919393</c:v>
                </c:pt>
                <c:pt idx="339">
                  <c:v>367.04898110593484</c:v>
                </c:pt>
                <c:pt idx="340">
                  <c:v>366.99849821026174</c:v>
                </c:pt>
                <c:pt idx="341">
                  <c:v>367.00317255245614</c:v>
                </c:pt>
                <c:pt idx="342">
                  <c:v>366.9349271564617</c:v>
                </c:pt>
                <c:pt idx="343">
                  <c:v>366.96297320961014</c:v>
                </c:pt>
                <c:pt idx="344">
                  <c:v>366.89706498471202</c:v>
                </c:pt>
                <c:pt idx="345">
                  <c:v>366.96016860429523</c:v>
                </c:pt>
                <c:pt idx="346">
                  <c:v>366.96718011758225</c:v>
                </c:pt>
                <c:pt idx="347">
                  <c:v>366.89285807673912</c:v>
                </c:pt>
                <c:pt idx="348">
                  <c:v>366.86527945780864</c:v>
                </c:pt>
                <c:pt idx="349">
                  <c:v>366.82601498340199</c:v>
                </c:pt>
                <c:pt idx="350">
                  <c:v>366.92978538005138</c:v>
                </c:pt>
                <c:pt idx="351">
                  <c:v>366.92277386676409</c:v>
                </c:pt>
                <c:pt idx="352">
                  <c:v>366.8863139976666</c:v>
                </c:pt>
                <c:pt idx="353">
                  <c:v>366.93679689333828</c:v>
                </c:pt>
                <c:pt idx="354">
                  <c:v>366.91155544549883</c:v>
                </c:pt>
                <c:pt idx="355">
                  <c:v>366.90501136643667</c:v>
                </c:pt>
                <c:pt idx="356">
                  <c:v>366.92651334051192</c:v>
                </c:pt>
                <c:pt idx="357">
                  <c:v>366.88163965547869</c:v>
                </c:pt>
                <c:pt idx="358">
                  <c:v>366.83349393090828</c:v>
                </c:pt>
                <c:pt idx="359">
                  <c:v>366.82928702293702</c:v>
                </c:pt>
                <c:pt idx="360">
                  <c:v>366.84331004951025</c:v>
                </c:pt>
                <c:pt idx="361">
                  <c:v>366.81853603589565</c:v>
                </c:pt>
                <c:pt idx="362">
                  <c:v>366.78160873258065</c:v>
                </c:pt>
                <c:pt idx="363">
                  <c:v>366.73533274488443</c:v>
                </c:pt>
                <c:pt idx="364">
                  <c:v>366.81573143058063</c:v>
                </c:pt>
                <c:pt idx="365">
                  <c:v>366.69232879672808</c:v>
                </c:pt>
                <c:pt idx="366">
                  <c:v>366.72598406050611</c:v>
                </c:pt>
                <c:pt idx="367">
                  <c:v>366.62782287448732</c:v>
                </c:pt>
                <c:pt idx="368">
                  <c:v>366.64137846684179</c:v>
                </c:pt>
                <c:pt idx="369">
                  <c:v>366.58949326851729</c:v>
                </c:pt>
                <c:pt idx="370">
                  <c:v>366.52451991205669</c:v>
                </c:pt>
                <c:pt idx="371">
                  <c:v>366.53667320175424</c:v>
                </c:pt>
                <c:pt idx="372">
                  <c:v>366.45066530543272</c:v>
                </c:pt>
                <c:pt idx="373">
                  <c:v>366.51376892501656</c:v>
                </c:pt>
                <c:pt idx="374">
                  <c:v>366.58107945256751</c:v>
                </c:pt>
                <c:pt idx="375">
                  <c:v>366.45160017387138</c:v>
                </c:pt>
                <c:pt idx="376">
                  <c:v>366.55396826786261</c:v>
                </c:pt>
                <c:pt idx="377">
                  <c:v>366.49226695093614</c:v>
                </c:pt>
                <c:pt idx="378">
                  <c:v>366.57079589975467</c:v>
                </c:pt>
                <c:pt idx="379">
                  <c:v>366.42028208118853</c:v>
                </c:pt>
                <c:pt idx="380">
                  <c:v>366.42261925227791</c:v>
                </c:pt>
                <c:pt idx="381">
                  <c:v>366.45861168715805</c:v>
                </c:pt>
                <c:pt idx="382">
                  <c:v>366.48058109545775</c:v>
                </c:pt>
                <c:pt idx="383">
                  <c:v>366.41186826524364</c:v>
                </c:pt>
                <c:pt idx="384">
                  <c:v>366.44458866058386</c:v>
                </c:pt>
                <c:pt idx="385">
                  <c:v>366.43757714729105</c:v>
                </c:pt>
                <c:pt idx="386">
                  <c:v>366.43757714729105</c:v>
                </c:pt>
                <c:pt idx="387">
                  <c:v>366.39176859382138</c:v>
                </c:pt>
                <c:pt idx="388">
                  <c:v>366.35156925097363</c:v>
                </c:pt>
                <c:pt idx="389">
                  <c:v>366.28659589451399</c:v>
                </c:pt>
                <c:pt idx="390">
                  <c:v>366.27163799950199</c:v>
                </c:pt>
                <c:pt idx="391">
                  <c:v>366.26789852575212</c:v>
                </c:pt>
                <c:pt idx="392">
                  <c:v>366.16319326066156</c:v>
                </c:pt>
                <c:pt idx="393">
                  <c:v>366.14075641814264</c:v>
                </c:pt>
                <c:pt idx="394">
                  <c:v>366.1767488530167</c:v>
                </c:pt>
                <c:pt idx="395">
                  <c:v>366.06643437729622</c:v>
                </c:pt>
                <c:pt idx="396">
                  <c:v>366.05474852182232</c:v>
                </c:pt>
                <c:pt idx="397">
                  <c:v>365.93368305906381</c:v>
                </c:pt>
                <c:pt idx="398">
                  <c:v>365.91825772983225</c:v>
                </c:pt>
                <c:pt idx="399">
                  <c:v>365.93602023015899</c:v>
                </c:pt>
                <c:pt idx="400">
                  <c:v>365.83972878101667</c:v>
                </c:pt>
                <c:pt idx="401">
                  <c:v>365.75559062157151</c:v>
                </c:pt>
                <c:pt idx="402">
                  <c:v>365.77662516143266</c:v>
                </c:pt>
                <c:pt idx="403">
                  <c:v>365.66210377774371</c:v>
                </c:pt>
                <c:pt idx="404">
                  <c:v>365.57562844719877</c:v>
                </c:pt>
                <c:pt idx="405">
                  <c:v>365.50037153792101</c:v>
                </c:pt>
                <c:pt idx="406">
                  <c:v>365.51953634090569</c:v>
                </c:pt>
                <c:pt idx="407">
                  <c:v>365.31199554760406</c:v>
                </c:pt>
                <c:pt idx="408">
                  <c:v>365.21944357221793</c:v>
                </c:pt>
                <c:pt idx="409">
                  <c:v>365.07781100381902</c:v>
                </c:pt>
                <c:pt idx="410">
                  <c:v>364.96515935700137</c:v>
                </c:pt>
                <c:pt idx="411">
                  <c:v>364.79501330123588</c:v>
                </c:pt>
                <c:pt idx="412">
                  <c:v>364.64730408799056</c:v>
                </c:pt>
                <c:pt idx="413">
                  <c:v>364.46406987408767</c:v>
                </c:pt>
                <c:pt idx="414">
                  <c:v>364.30420737114201</c:v>
                </c:pt>
                <c:pt idx="415">
                  <c:v>364.20604618512226</c:v>
                </c:pt>
                <c:pt idx="416">
                  <c:v>363.9919613127563</c:v>
                </c:pt>
                <c:pt idx="417">
                  <c:v>363.81199913838725</c:v>
                </c:pt>
                <c:pt idx="418">
                  <c:v>363.61801393744423</c:v>
                </c:pt>
                <c:pt idx="419">
                  <c:v>363.48386031655178</c:v>
                </c:pt>
                <c:pt idx="420">
                  <c:v>363.30530044483959</c:v>
                </c:pt>
                <c:pt idx="421">
                  <c:v>363.11505471764963</c:v>
                </c:pt>
                <c:pt idx="422">
                  <c:v>362.93555997749343</c:v>
                </c:pt>
                <c:pt idx="423">
                  <c:v>362.70558234168169</c:v>
                </c:pt>
                <c:pt idx="424">
                  <c:v>362.48542082446932</c:v>
                </c:pt>
                <c:pt idx="425">
                  <c:v>362.22319022752748</c:v>
                </c:pt>
                <c:pt idx="426">
                  <c:v>362.00910535516425</c:v>
                </c:pt>
                <c:pt idx="427">
                  <c:v>361.80857607515333</c:v>
                </c:pt>
                <c:pt idx="428">
                  <c:v>361.4271497523315</c:v>
                </c:pt>
                <c:pt idx="429">
                  <c:v>361.209792840435</c:v>
                </c:pt>
                <c:pt idx="430">
                  <c:v>360.95083428303172</c:v>
                </c:pt>
                <c:pt idx="431">
                  <c:v>360.6096073030638</c:v>
                </c:pt>
                <c:pt idx="432">
                  <c:v>360.3300816400137</c:v>
                </c:pt>
                <c:pt idx="433">
                  <c:v>359.97670137034368</c:v>
                </c:pt>
                <c:pt idx="434">
                  <c:v>359.63874642990544</c:v>
                </c:pt>
                <c:pt idx="435">
                  <c:v>359.23254609347265</c:v>
                </c:pt>
                <c:pt idx="436">
                  <c:v>358.79549509857623</c:v>
                </c:pt>
                <c:pt idx="437">
                  <c:v>358.4823141717531</c:v>
                </c:pt>
                <c:pt idx="438">
                  <c:v>358.0410562688815</c:v>
                </c:pt>
                <c:pt idx="439">
                  <c:v>357.66710889357296</c:v>
                </c:pt>
                <c:pt idx="440">
                  <c:v>357.22211151695166</c:v>
                </c:pt>
                <c:pt idx="441">
                  <c:v>356.76636315328869</c:v>
                </c:pt>
                <c:pt idx="442">
                  <c:v>356.37371840920923</c:v>
                </c:pt>
                <c:pt idx="443">
                  <c:v>355.94741840135686</c:v>
                </c:pt>
                <c:pt idx="444">
                  <c:v>355.53747859116999</c:v>
                </c:pt>
                <c:pt idx="445">
                  <c:v>355.02470325277369</c:v>
                </c:pt>
                <c:pt idx="446">
                  <c:v>354.57503153396232</c:v>
                </c:pt>
                <c:pt idx="447">
                  <c:v>354.18425652676405</c:v>
                </c:pt>
                <c:pt idx="448">
                  <c:v>353.80656967769369</c:v>
                </c:pt>
                <c:pt idx="449">
                  <c:v>353.33820059011725</c:v>
                </c:pt>
                <c:pt idx="450">
                  <c:v>352.91517262179565</c:v>
                </c:pt>
                <c:pt idx="451">
                  <c:v>352.65153972219713</c:v>
                </c:pt>
                <c:pt idx="452">
                  <c:v>352.15045023928275</c:v>
                </c:pt>
                <c:pt idx="453">
                  <c:v>351.88588247124943</c:v>
                </c:pt>
                <c:pt idx="454">
                  <c:v>351.65730713808995</c:v>
                </c:pt>
                <c:pt idx="455">
                  <c:v>351.35768180362567</c:v>
                </c:pt>
                <c:pt idx="456">
                  <c:v>351.1337808126533</c:v>
                </c:pt>
                <c:pt idx="457">
                  <c:v>350.94727455921628</c:v>
                </c:pt>
                <c:pt idx="458">
                  <c:v>350.83462291240357</c:v>
                </c:pt>
                <c:pt idx="459">
                  <c:v>350.67990218587164</c:v>
                </c:pt>
                <c:pt idx="460">
                  <c:v>350.53406270949671</c:v>
                </c:pt>
                <c:pt idx="461">
                  <c:v>350.51816994604189</c:v>
                </c:pt>
                <c:pt idx="462">
                  <c:v>350.46955678725323</c:v>
                </c:pt>
                <c:pt idx="463">
                  <c:v>350.55556468357702</c:v>
                </c:pt>
                <c:pt idx="464">
                  <c:v>350.46955678725323</c:v>
                </c:pt>
                <c:pt idx="465">
                  <c:v>350.51816994604189</c:v>
                </c:pt>
                <c:pt idx="466">
                  <c:v>350.53406270949671</c:v>
                </c:pt>
                <c:pt idx="467">
                  <c:v>350.55556468357702</c:v>
                </c:pt>
                <c:pt idx="468">
                  <c:v>350.67990218587164</c:v>
                </c:pt>
                <c:pt idx="469">
                  <c:v>350.83462291240357</c:v>
                </c:pt>
                <c:pt idx="470">
                  <c:v>350.94727455921628</c:v>
                </c:pt>
                <c:pt idx="471">
                  <c:v>351.1337808126533</c:v>
                </c:pt>
                <c:pt idx="472">
                  <c:v>351.35768180362567</c:v>
                </c:pt>
                <c:pt idx="473">
                  <c:v>351.65730713808995</c:v>
                </c:pt>
                <c:pt idx="474">
                  <c:v>351.88588247124943</c:v>
                </c:pt>
                <c:pt idx="475">
                  <c:v>352.15045023928275</c:v>
                </c:pt>
                <c:pt idx="476">
                  <c:v>352.65153972219713</c:v>
                </c:pt>
                <c:pt idx="477">
                  <c:v>352.91517262179565</c:v>
                </c:pt>
                <c:pt idx="478">
                  <c:v>353.33820059011725</c:v>
                </c:pt>
                <c:pt idx="479">
                  <c:v>353.80656967769369</c:v>
                </c:pt>
                <c:pt idx="480">
                  <c:v>354.18425652676405</c:v>
                </c:pt>
                <c:pt idx="481">
                  <c:v>354.57503153396232</c:v>
                </c:pt>
                <c:pt idx="482">
                  <c:v>355.02470325277369</c:v>
                </c:pt>
                <c:pt idx="483">
                  <c:v>355.53747859116999</c:v>
                </c:pt>
                <c:pt idx="484">
                  <c:v>355.94741840135686</c:v>
                </c:pt>
                <c:pt idx="485">
                  <c:v>356.37371840920923</c:v>
                </c:pt>
                <c:pt idx="486">
                  <c:v>356.76636315328869</c:v>
                </c:pt>
                <c:pt idx="487">
                  <c:v>357.22211151695166</c:v>
                </c:pt>
                <c:pt idx="488">
                  <c:v>357.66710889357296</c:v>
                </c:pt>
                <c:pt idx="489">
                  <c:v>358.0410562688815</c:v>
                </c:pt>
                <c:pt idx="490">
                  <c:v>358.4823141717531</c:v>
                </c:pt>
                <c:pt idx="491">
                  <c:v>358.79549509857623</c:v>
                </c:pt>
                <c:pt idx="492">
                  <c:v>359.23254609347265</c:v>
                </c:pt>
                <c:pt idx="493">
                  <c:v>359.63874642990544</c:v>
                </c:pt>
                <c:pt idx="494">
                  <c:v>359.97670137034368</c:v>
                </c:pt>
                <c:pt idx="495">
                  <c:v>360.3300816400137</c:v>
                </c:pt>
                <c:pt idx="496">
                  <c:v>360.6096073030638</c:v>
                </c:pt>
                <c:pt idx="497">
                  <c:v>360.95083428303172</c:v>
                </c:pt>
                <c:pt idx="498">
                  <c:v>361.209792840435</c:v>
                </c:pt>
                <c:pt idx="499">
                  <c:v>361.4271497523315</c:v>
                </c:pt>
                <c:pt idx="500">
                  <c:v>361.80857607515333</c:v>
                </c:pt>
                <c:pt idx="501">
                  <c:v>362.00910535516425</c:v>
                </c:pt>
                <c:pt idx="502">
                  <c:v>362.22319022752748</c:v>
                </c:pt>
                <c:pt idx="503">
                  <c:v>362.48542082446932</c:v>
                </c:pt>
                <c:pt idx="504">
                  <c:v>362.70558234168169</c:v>
                </c:pt>
                <c:pt idx="505">
                  <c:v>362.93555997749343</c:v>
                </c:pt>
                <c:pt idx="506">
                  <c:v>363.11505471764963</c:v>
                </c:pt>
                <c:pt idx="507">
                  <c:v>363.30530044483959</c:v>
                </c:pt>
                <c:pt idx="508">
                  <c:v>363.48386031655178</c:v>
                </c:pt>
                <c:pt idx="509">
                  <c:v>363.61801393744423</c:v>
                </c:pt>
                <c:pt idx="510">
                  <c:v>363.81199913838725</c:v>
                </c:pt>
                <c:pt idx="511">
                  <c:v>363.9919613127563</c:v>
                </c:pt>
                <c:pt idx="512">
                  <c:v>364.20604618512226</c:v>
                </c:pt>
                <c:pt idx="513">
                  <c:v>364.30420737114201</c:v>
                </c:pt>
                <c:pt idx="514">
                  <c:v>364.46406987408767</c:v>
                </c:pt>
                <c:pt idx="515">
                  <c:v>364.64730408799056</c:v>
                </c:pt>
                <c:pt idx="516">
                  <c:v>364.79501330123588</c:v>
                </c:pt>
                <c:pt idx="517">
                  <c:v>364.96515935700137</c:v>
                </c:pt>
                <c:pt idx="518">
                  <c:v>365.07781100381902</c:v>
                </c:pt>
                <c:pt idx="519">
                  <c:v>365.21944357221793</c:v>
                </c:pt>
                <c:pt idx="520">
                  <c:v>365.31199554760406</c:v>
                </c:pt>
                <c:pt idx="521">
                  <c:v>365.50037153792101</c:v>
                </c:pt>
                <c:pt idx="522">
                  <c:v>365.51953634090569</c:v>
                </c:pt>
                <c:pt idx="523">
                  <c:v>365.57562844719877</c:v>
                </c:pt>
                <c:pt idx="524">
                  <c:v>365.66210377774371</c:v>
                </c:pt>
                <c:pt idx="525">
                  <c:v>365.75559062157151</c:v>
                </c:pt>
                <c:pt idx="526">
                  <c:v>365.77662516143266</c:v>
                </c:pt>
                <c:pt idx="527">
                  <c:v>365.83972878101667</c:v>
                </c:pt>
                <c:pt idx="528">
                  <c:v>365.91825772983225</c:v>
                </c:pt>
                <c:pt idx="529">
                  <c:v>365.93368305906381</c:v>
                </c:pt>
                <c:pt idx="530">
                  <c:v>365.93602023015899</c:v>
                </c:pt>
                <c:pt idx="531">
                  <c:v>366.05474852182232</c:v>
                </c:pt>
                <c:pt idx="532">
                  <c:v>366.06643437729622</c:v>
                </c:pt>
                <c:pt idx="533">
                  <c:v>366.14075641814264</c:v>
                </c:pt>
                <c:pt idx="534">
                  <c:v>366.16319326066156</c:v>
                </c:pt>
                <c:pt idx="535">
                  <c:v>366.1767488530167</c:v>
                </c:pt>
                <c:pt idx="536">
                  <c:v>366.26789852575212</c:v>
                </c:pt>
                <c:pt idx="537">
                  <c:v>366.27163799950199</c:v>
                </c:pt>
                <c:pt idx="538">
                  <c:v>366.28659589451399</c:v>
                </c:pt>
                <c:pt idx="539">
                  <c:v>366.35156925097363</c:v>
                </c:pt>
                <c:pt idx="540">
                  <c:v>366.39176859382138</c:v>
                </c:pt>
                <c:pt idx="541">
                  <c:v>366.41186826524364</c:v>
                </c:pt>
                <c:pt idx="542">
                  <c:v>366.42028208118853</c:v>
                </c:pt>
                <c:pt idx="543">
                  <c:v>366.42261925227791</c:v>
                </c:pt>
                <c:pt idx="544">
                  <c:v>366.43757714729105</c:v>
                </c:pt>
                <c:pt idx="545">
                  <c:v>366.43757714729105</c:v>
                </c:pt>
                <c:pt idx="546">
                  <c:v>366.44458866058386</c:v>
                </c:pt>
                <c:pt idx="547">
                  <c:v>366.45066530543272</c:v>
                </c:pt>
                <c:pt idx="548">
                  <c:v>366.45160017387138</c:v>
                </c:pt>
                <c:pt idx="549">
                  <c:v>366.45861168715805</c:v>
                </c:pt>
                <c:pt idx="550">
                  <c:v>366.48058109545775</c:v>
                </c:pt>
                <c:pt idx="551">
                  <c:v>366.49226695093614</c:v>
                </c:pt>
                <c:pt idx="552">
                  <c:v>366.51376892501656</c:v>
                </c:pt>
                <c:pt idx="553">
                  <c:v>366.52451991205669</c:v>
                </c:pt>
                <c:pt idx="554">
                  <c:v>366.53667320175424</c:v>
                </c:pt>
                <c:pt idx="555">
                  <c:v>366.55396826786261</c:v>
                </c:pt>
                <c:pt idx="556">
                  <c:v>366.57079589975467</c:v>
                </c:pt>
                <c:pt idx="557">
                  <c:v>366.58107945256751</c:v>
                </c:pt>
                <c:pt idx="558">
                  <c:v>366.58949326851729</c:v>
                </c:pt>
                <c:pt idx="559">
                  <c:v>366.62782287448732</c:v>
                </c:pt>
                <c:pt idx="560">
                  <c:v>366.64137846684179</c:v>
                </c:pt>
                <c:pt idx="561">
                  <c:v>366.69232879672808</c:v>
                </c:pt>
                <c:pt idx="562">
                  <c:v>366.72598406050611</c:v>
                </c:pt>
                <c:pt idx="563">
                  <c:v>366.81573143058063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80A-46B8-BFAF-C29003768957}"/>
            </c:ext>
          </c:extLst>
        </c:ser>
        <c:ser>
          <c:idx val="1"/>
          <c:order val="1"/>
          <c:tx>
            <c:v>blade 2</c:v>
          </c:tx>
          <c:spPr>
            <a:ln w="28575">
              <a:noFill/>
            </a:ln>
          </c:spPr>
          <c:marker>
            <c:symbol val="square"/>
            <c:size val="3"/>
          </c:marker>
          <c:yVal>
            <c:numRef>
              <c:f>'cd-BladeX_veternezariadenie_pok'!$I$7:$I$567</c:f>
              <c:numCache>
                <c:formatCode>0.000</c:formatCode>
                <c:ptCount val="561"/>
                <c:pt idx="0">
                  <c:v>368.30263968166531</c:v>
                </c:pt>
                <c:pt idx="1">
                  <c:v>368.22457816706896</c:v>
                </c:pt>
                <c:pt idx="2">
                  <c:v>368.09883836211696</c:v>
                </c:pt>
                <c:pt idx="3">
                  <c:v>368.14044000762402</c:v>
                </c:pt>
                <c:pt idx="4">
                  <c:v>368.10631730962655</c:v>
                </c:pt>
                <c:pt idx="5">
                  <c:v>368.10584987540778</c:v>
                </c:pt>
                <c:pt idx="6">
                  <c:v>368.12781928370708</c:v>
                </c:pt>
                <c:pt idx="7">
                  <c:v>368.11660086244768</c:v>
                </c:pt>
                <c:pt idx="8">
                  <c:v>368.19606467970232</c:v>
                </c:pt>
                <c:pt idx="9">
                  <c:v>368.14324461293938</c:v>
                </c:pt>
                <c:pt idx="10">
                  <c:v>368.16848606077218</c:v>
                </c:pt>
                <c:pt idx="11">
                  <c:v>368.10725217806487</c:v>
                </c:pt>
                <c:pt idx="12">
                  <c:v>368.20260875876926</c:v>
                </c:pt>
                <c:pt idx="13">
                  <c:v>368.18017191625063</c:v>
                </c:pt>
                <c:pt idx="14">
                  <c:v>368.13950513918547</c:v>
                </c:pt>
                <c:pt idx="15">
                  <c:v>368.18578112688078</c:v>
                </c:pt>
                <c:pt idx="16">
                  <c:v>368.11099165181798</c:v>
                </c:pt>
                <c:pt idx="17">
                  <c:v>368.177834745155</c:v>
                </c:pt>
                <c:pt idx="18">
                  <c:v>368.12735184948764</c:v>
                </c:pt>
                <c:pt idx="19">
                  <c:v>368.02358145283864</c:v>
                </c:pt>
                <c:pt idx="20">
                  <c:v>368.09135941460954</c:v>
                </c:pt>
                <c:pt idx="21">
                  <c:v>368.12034033620074</c:v>
                </c:pt>
                <c:pt idx="22">
                  <c:v>368.02498375549618</c:v>
                </c:pt>
                <c:pt idx="23">
                  <c:v>368.04227882160433</c:v>
                </c:pt>
                <c:pt idx="24">
                  <c:v>368.02124428174307</c:v>
                </c:pt>
                <c:pt idx="25">
                  <c:v>368.01236303157924</c:v>
                </c:pt>
                <c:pt idx="26">
                  <c:v>367.97356599138863</c:v>
                </c:pt>
                <c:pt idx="27">
                  <c:v>368.03479987409816</c:v>
                </c:pt>
                <c:pt idx="28">
                  <c:v>368.02451632127378</c:v>
                </c:pt>
                <c:pt idx="29">
                  <c:v>367.96094526747169</c:v>
                </c:pt>
                <c:pt idx="30">
                  <c:v>368.00768868939161</c:v>
                </c:pt>
                <c:pt idx="31">
                  <c:v>367.91607158243659</c:v>
                </c:pt>
                <c:pt idx="32">
                  <c:v>368.01890711064726</c:v>
                </c:pt>
                <c:pt idx="33">
                  <c:v>367.96702191232265</c:v>
                </c:pt>
                <c:pt idx="34">
                  <c:v>368.01049329470288</c:v>
                </c:pt>
                <c:pt idx="35">
                  <c:v>367.96421730700769</c:v>
                </c:pt>
                <c:pt idx="36">
                  <c:v>368.0460182953575</c:v>
                </c:pt>
                <c:pt idx="37">
                  <c:v>367.9656196096654</c:v>
                </c:pt>
                <c:pt idx="38">
                  <c:v>367.99600283390924</c:v>
                </c:pt>
                <c:pt idx="39">
                  <c:v>368.03386500565983</c:v>
                </c:pt>
                <c:pt idx="40">
                  <c:v>368.05489954552132</c:v>
                </c:pt>
                <c:pt idx="41">
                  <c:v>368.01376533423678</c:v>
                </c:pt>
                <c:pt idx="42">
                  <c:v>368.01470020267323</c:v>
                </c:pt>
                <c:pt idx="43">
                  <c:v>368.03012553190666</c:v>
                </c:pt>
                <c:pt idx="44">
                  <c:v>368.0684551378763</c:v>
                </c:pt>
                <c:pt idx="45">
                  <c:v>368.04087651894702</c:v>
                </c:pt>
                <c:pt idx="46">
                  <c:v>368.10444757275354</c:v>
                </c:pt>
                <c:pt idx="47">
                  <c:v>368.09135941460954</c:v>
                </c:pt>
                <c:pt idx="48">
                  <c:v>368.04134395316606</c:v>
                </c:pt>
                <c:pt idx="49">
                  <c:v>368.03807191363194</c:v>
                </c:pt>
                <c:pt idx="50">
                  <c:v>368.05536697974031</c:v>
                </c:pt>
                <c:pt idx="51">
                  <c:v>368.02919066346902</c:v>
                </c:pt>
                <c:pt idx="52">
                  <c:v>367.94598737246201</c:v>
                </c:pt>
                <c:pt idx="53">
                  <c:v>367.94832454355725</c:v>
                </c:pt>
                <c:pt idx="54">
                  <c:v>367.98057750467387</c:v>
                </c:pt>
                <c:pt idx="55">
                  <c:v>367.92775743791174</c:v>
                </c:pt>
                <c:pt idx="56">
                  <c:v>367.91139724023958</c:v>
                </c:pt>
                <c:pt idx="57">
                  <c:v>367.94178046448923</c:v>
                </c:pt>
                <c:pt idx="58">
                  <c:v>367.84782618644653</c:v>
                </c:pt>
                <c:pt idx="59">
                  <c:v>367.87353506849104</c:v>
                </c:pt>
                <c:pt idx="60">
                  <c:v>367.91653901665148</c:v>
                </c:pt>
                <c:pt idx="61">
                  <c:v>367.88522092397335</c:v>
                </c:pt>
                <c:pt idx="62">
                  <c:v>367.90391829273869</c:v>
                </c:pt>
                <c:pt idx="63">
                  <c:v>367.8562400023867</c:v>
                </c:pt>
                <c:pt idx="64">
                  <c:v>367.88101401599869</c:v>
                </c:pt>
                <c:pt idx="65">
                  <c:v>368.04461599270007</c:v>
                </c:pt>
                <c:pt idx="66">
                  <c:v>367.97122882029191</c:v>
                </c:pt>
                <c:pt idx="67">
                  <c:v>367.93243178010624</c:v>
                </c:pt>
                <c:pt idx="68">
                  <c:v>367.98899132062229</c:v>
                </c:pt>
                <c:pt idx="69">
                  <c:v>368.03947421628823</c:v>
                </c:pt>
                <c:pt idx="70">
                  <c:v>368.00161204453894</c:v>
                </c:pt>
                <c:pt idx="71">
                  <c:v>367.98057750467387</c:v>
                </c:pt>
                <c:pt idx="72">
                  <c:v>368.08107586179199</c:v>
                </c:pt>
                <c:pt idx="73">
                  <c:v>368.11940546776248</c:v>
                </c:pt>
                <c:pt idx="74">
                  <c:v>368.15493046841709</c:v>
                </c:pt>
                <c:pt idx="75">
                  <c:v>368.17549757405931</c:v>
                </c:pt>
                <c:pt idx="76">
                  <c:v>368.20447849564596</c:v>
                </c:pt>
                <c:pt idx="77">
                  <c:v>368.23953606207635</c:v>
                </c:pt>
                <c:pt idx="78">
                  <c:v>368.27973540492729</c:v>
                </c:pt>
                <c:pt idx="79">
                  <c:v>368.24701500958764</c:v>
                </c:pt>
                <c:pt idx="80">
                  <c:v>368.26290777303842</c:v>
                </c:pt>
                <c:pt idx="81">
                  <c:v>368.33536007700513</c:v>
                </c:pt>
                <c:pt idx="82">
                  <c:v>368.25542882553231</c:v>
                </c:pt>
                <c:pt idx="83">
                  <c:v>368.21055514049363</c:v>
                </c:pt>
                <c:pt idx="84">
                  <c:v>368.34891566936238</c:v>
                </c:pt>
                <c:pt idx="85">
                  <c:v>368.19512981126314</c:v>
                </c:pt>
                <c:pt idx="86">
                  <c:v>368.18017191625063</c:v>
                </c:pt>
                <c:pt idx="87">
                  <c:v>368.25028704912171</c:v>
                </c:pt>
                <c:pt idx="88">
                  <c:v>368.2918886946253</c:v>
                </c:pt>
                <c:pt idx="89">
                  <c:v>368.18204165312738</c:v>
                </c:pt>
                <c:pt idx="90">
                  <c:v>368.30123737900794</c:v>
                </c:pt>
                <c:pt idx="91">
                  <c:v>368.26758211522986</c:v>
                </c:pt>
                <c:pt idx="92">
                  <c:v>368.32601139262169</c:v>
                </c:pt>
                <c:pt idx="93">
                  <c:v>368.34985053780213</c:v>
                </c:pt>
                <c:pt idx="94">
                  <c:v>368.25496139131661</c:v>
                </c:pt>
                <c:pt idx="95">
                  <c:v>368.23626402254729</c:v>
                </c:pt>
                <c:pt idx="96">
                  <c:v>368.24888474646428</c:v>
                </c:pt>
                <c:pt idx="97">
                  <c:v>368.25589625975232</c:v>
                </c:pt>
                <c:pt idx="98">
                  <c:v>368.24374297005375</c:v>
                </c:pt>
                <c:pt idx="99">
                  <c:v>368.26010316772368</c:v>
                </c:pt>
                <c:pt idx="100">
                  <c:v>368.3068465896377</c:v>
                </c:pt>
                <c:pt idx="101">
                  <c:v>368.3101186291716</c:v>
                </c:pt>
                <c:pt idx="102">
                  <c:v>368.27973540492729</c:v>
                </c:pt>
                <c:pt idx="103">
                  <c:v>368.24327553583458</c:v>
                </c:pt>
                <c:pt idx="104">
                  <c:v>368.37228738032036</c:v>
                </c:pt>
                <c:pt idx="105">
                  <c:v>368.31152093182897</c:v>
                </c:pt>
                <c:pt idx="106">
                  <c:v>368.32040218199268</c:v>
                </c:pt>
                <c:pt idx="107">
                  <c:v>368.40407290721669</c:v>
                </c:pt>
                <c:pt idx="108">
                  <c:v>368.33816468231993</c:v>
                </c:pt>
                <c:pt idx="109">
                  <c:v>368.31713014245867</c:v>
                </c:pt>
                <c:pt idx="110">
                  <c:v>368.40921468362927</c:v>
                </c:pt>
                <c:pt idx="111">
                  <c:v>368.32086961621178</c:v>
                </c:pt>
                <c:pt idx="112">
                  <c:v>368.29609560259365</c:v>
                </c:pt>
                <c:pt idx="113">
                  <c:v>368.24280810161542</c:v>
                </c:pt>
                <c:pt idx="114">
                  <c:v>368.2068156667417</c:v>
                </c:pt>
                <c:pt idx="115">
                  <c:v>368.27225645742124</c:v>
                </c:pt>
                <c:pt idx="116">
                  <c:v>368.26991928632555</c:v>
                </c:pt>
                <c:pt idx="117">
                  <c:v>368.22971994347523</c:v>
                </c:pt>
                <c:pt idx="118">
                  <c:v>368.15960481060932</c:v>
                </c:pt>
                <c:pt idx="119">
                  <c:v>368.23532915410863</c:v>
                </c:pt>
                <c:pt idx="120">
                  <c:v>368.16381171858069</c:v>
                </c:pt>
                <c:pt idx="121">
                  <c:v>368.1208077704199</c:v>
                </c:pt>
                <c:pt idx="122">
                  <c:v>368.12875415214529</c:v>
                </c:pt>
                <c:pt idx="123">
                  <c:v>368.12454724417199</c:v>
                </c:pt>
                <c:pt idx="124">
                  <c:v>368.03059296612219</c:v>
                </c:pt>
                <c:pt idx="125">
                  <c:v>368.13997257340458</c:v>
                </c:pt>
                <c:pt idx="126">
                  <c:v>368.15399559997888</c:v>
                </c:pt>
                <c:pt idx="127">
                  <c:v>368.12454724417199</c:v>
                </c:pt>
                <c:pt idx="128">
                  <c:v>368.21008770627236</c:v>
                </c:pt>
                <c:pt idx="129">
                  <c:v>368.28067027336732</c:v>
                </c:pt>
                <c:pt idx="130">
                  <c:v>368.18671599531865</c:v>
                </c:pt>
                <c:pt idx="131">
                  <c:v>368.29469329993998</c:v>
                </c:pt>
                <c:pt idx="132">
                  <c:v>368.28955152352944</c:v>
                </c:pt>
                <c:pt idx="133">
                  <c:v>368.19092290329064</c:v>
                </c:pt>
                <c:pt idx="134">
                  <c:v>368.18531369266117</c:v>
                </c:pt>
                <c:pt idx="135">
                  <c:v>368.25168935177896</c:v>
                </c:pt>
                <c:pt idx="136">
                  <c:v>368.19045546907165</c:v>
                </c:pt>
                <c:pt idx="137">
                  <c:v>368.13997257340458</c:v>
                </c:pt>
                <c:pt idx="138">
                  <c:v>368.12127520463895</c:v>
                </c:pt>
                <c:pt idx="139">
                  <c:v>368.17129066608697</c:v>
                </c:pt>
                <c:pt idx="140">
                  <c:v>368.18765086376118</c:v>
                </c:pt>
                <c:pt idx="141">
                  <c:v>368.19419494282369</c:v>
                </c:pt>
                <c:pt idx="142">
                  <c:v>368.22270843019169</c:v>
                </c:pt>
                <c:pt idx="143">
                  <c:v>368.11286138869451</c:v>
                </c:pt>
                <c:pt idx="144">
                  <c:v>368.17035579764865</c:v>
                </c:pt>
                <c:pt idx="145">
                  <c:v>368.17456270562138</c:v>
                </c:pt>
                <c:pt idx="146">
                  <c:v>368.10678474384571</c:v>
                </c:pt>
                <c:pt idx="147">
                  <c:v>368.1161334282238</c:v>
                </c:pt>
                <c:pt idx="148">
                  <c:v>368.06892257209529</c:v>
                </c:pt>
                <c:pt idx="149">
                  <c:v>368.03479987409816</c:v>
                </c:pt>
                <c:pt idx="150">
                  <c:v>367.9796426362397</c:v>
                </c:pt>
                <c:pt idx="151">
                  <c:v>368.03012553190666</c:v>
                </c:pt>
                <c:pt idx="152">
                  <c:v>367.97917520201707</c:v>
                </c:pt>
                <c:pt idx="153">
                  <c:v>367.91607158243659</c:v>
                </c:pt>
                <c:pt idx="154">
                  <c:v>367.86605612098856</c:v>
                </c:pt>
                <c:pt idx="155">
                  <c:v>367.93944329339371</c:v>
                </c:pt>
                <c:pt idx="156">
                  <c:v>367.89269987147929</c:v>
                </c:pt>
                <c:pt idx="157">
                  <c:v>367.83240085721053</c:v>
                </c:pt>
                <c:pt idx="158">
                  <c:v>367.8160406595407</c:v>
                </c:pt>
                <c:pt idx="159">
                  <c:v>367.86325151567365</c:v>
                </c:pt>
                <c:pt idx="160">
                  <c:v>367.77958079044771</c:v>
                </c:pt>
                <c:pt idx="161">
                  <c:v>367.82679164657759</c:v>
                </c:pt>
                <c:pt idx="162">
                  <c:v>367.84034723893592</c:v>
                </c:pt>
                <c:pt idx="163">
                  <c:v>367.85577256816725</c:v>
                </c:pt>
                <c:pt idx="164">
                  <c:v>367.82725908079999</c:v>
                </c:pt>
                <c:pt idx="165">
                  <c:v>367.79547355389843</c:v>
                </c:pt>
                <c:pt idx="166">
                  <c:v>367.84969592332305</c:v>
                </c:pt>
                <c:pt idx="167">
                  <c:v>367.8010827645283</c:v>
                </c:pt>
                <c:pt idx="168">
                  <c:v>367.81043144890788</c:v>
                </c:pt>
                <c:pt idx="169">
                  <c:v>367.79033177748317</c:v>
                </c:pt>
                <c:pt idx="170">
                  <c:v>367.70946565757674</c:v>
                </c:pt>
                <c:pt idx="171">
                  <c:v>367.74686039510902</c:v>
                </c:pt>
                <c:pt idx="172">
                  <c:v>367.81697552797863</c:v>
                </c:pt>
                <c:pt idx="173">
                  <c:v>367.73938144759762</c:v>
                </c:pt>
                <c:pt idx="174">
                  <c:v>367.70806335491926</c:v>
                </c:pt>
                <c:pt idx="175">
                  <c:v>367.7132051313298</c:v>
                </c:pt>
                <c:pt idx="176">
                  <c:v>367.69591006522165</c:v>
                </c:pt>
                <c:pt idx="177">
                  <c:v>367.60756499780422</c:v>
                </c:pt>
                <c:pt idx="178">
                  <c:v>367.55988670745438</c:v>
                </c:pt>
                <c:pt idx="179">
                  <c:v>367.58559558950429</c:v>
                </c:pt>
                <c:pt idx="180">
                  <c:v>367.41124262576778</c:v>
                </c:pt>
                <c:pt idx="181">
                  <c:v>367.38833834902664</c:v>
                </c:pt>
                <c:pt idx="182">
                  <c:v>367.47902058754067</c:v>
                </c:pt>
                <c:pt idx="183">
                  <c:v>367.35795512478438</c:v>
                </c:pt>
                <c:pt idx="184">
                  <c:v>367.34159492711353</c:v>
                </c:pt>
                <c:pt idx="185">
                  <c:v>367.35187847993456</c:v>
                </c:pt>
                <c:pt idx="186">
                  <c:v>367.34720413774807</c:v>
                </c:pt>
                <c:pt idx="187">
                  <c:v>367.39348012544161</c:v>
                </c:pt>
                <c:pt idx="188">
                  <c:v>367.40329624403893</c:v>
                </c:pt>
                <c:pt idx="189">
                  <c:v>368.26851698366693</c:v>
                </c:pt>
                <c:pt idx="190">
                  <c:v>368.25729856240866</c:v>
                </c:pt>
                <c:pt idx="191">
                  <c:v>368.19372750860254</c:v>
                </c:pt>
                <c:pt idx="192">
                  <c:v>368.18671599531865</c:v>
                </c:pt>
                <c:pt idx="193">
                  <c:v>368.14885382357181</c:v>
                </c:pt>
                <c:pt idx="194">
                  <c:v>368.20447849564596</c:v>
                </c:pt>
                <c:pt idx="195">
                  <c:v>368.19559724547918</c:v>
                </c:pt>
                <c:pt idx="196">
                  <c:v>368.19466237704432</c:v>
                </c:pt>
                <c:pt idx="197">
                  <c:v>368.17082323187032</c:v>
                </c:pt>
                <c:pt idx="198">
                  <c:v>368.11706829666701</c:v>
                </c:pt>
                <c:pt idx="199">
                  <c:v>368.1035127043117</c:v>
                </c:pt>
                <c:pt idx="200">
                  <c:v>368.13155875745656</c:v>
                </c:pt>
                <c:pt idx="201">
                  <c:v>368.0796735591357</c:v>
                </c:pt>
                <c:pt idx="202">
                  <c:v>367.93196434588663</c:v>
                </c:pt>
                <c:pt idx="203">
                  <c:v>368.03059296612219</c:v>
                </c:pt>
                <c:pt idx="204">
                  <c:v>367.96141270168835</c:v>
                </c:pt>
                <c:pt idx="205">
                  <c:v>367.85577256816725</c:v>
                </c:pt>
                <c:pt idx="206">
                  <c:v>367.90625546383399</c:v>
                </c:pt>
                <c:pt idx="207">
                  <c:v>367.85951204192065</c:v>
                </c:pt>
                <c:pt idx="208">
                  <c:v>367.72629328946573</c:v>
                </c:pt>
                <c:pt idx="209">
                  <c:v>367.75761138214807</c:v>
                </c:pt>
                <c:pt idx="210">
                  <c:v>367.72863046056125</c:v>
                </c:pt>
                <c:pt idx="211">
                  <c:v>367.66505940675842</c:v>
                </c:pt>
                <c:pt idx="212">
                  <c:v>367.60616269514702</c:v>
                </c:pt>
                <c:pt idx="213">
                  <c:v>367.57390973402607</c:v>
                </c:pt>
                <c:pt idx="214">
                  <c:v>367.52903604898455</c:v>
                </c:pt>
                <c:pt idx="215">
                  <c:v>367.38039196730199</c:v>
                </c:pt>
                <c:pt idx="216">
                  <c:v>367.42292848124163</c:v>
                </c:pt>
                <c:pt idx="217">
                  <c:v>367.35795512478438</c:v>
                </c:pt>
                <c:pt idx="218">
                  <c:v>367.24296630687496</c:v>
                </c:pt>
                <c:pt idx="219">
                  <c:v>367.1359238706919</c:v>
                </c:pt>
                <c:pt idx="220">
                  <c:v>367.06160182985207</c:v>
                </c:pt>
                <c:pt idx="221">
                  <c:v>366.90641366909369</c:v>
                </c:pt>
                <c:pt idx="222">
                  <c:v>366.73580017910808</c:v>
                </c:pt>
                <c:pt idx="223">
                  <c:v>366.62268109807638</c:v>
                </c:pt>
                <c:pt idx="224">
                  <c:v>366.49039721405899</c:v>
                </c:pt>
                <c:pt idx="225">
                  <c:v>366.31604425032026</c:v>
                </c:pt>
                <c:pt idx="226">
                  <c:v>366.22489457758809</c:v>
                </c:pt>
                <c:pt idx="227">
                  <c:v>366.00333075771363</c:v>
                </c:pt>
                <c:pt idx="228">
                  <c:v>365.89722318997087</c:v>
                </c:pt>
                <c:pt idx="229">
                  <c:v>365.71539127872529</c:v>
                </c:pt>
                <c:pt idx="230">
                  <c:v>365.56908436813461</c:v>
                </c:pt>
                <c:pt idx="231">
                  <c:v>365.41623337847119</c:v>
                </c:pt>
                <c:pt idx="232">
                  <c:v>365.28768896821163</c:v>
                </c:pt>
                <c:pt idx="233">
                  <c:v>365.08061560913336</c:v>
                </c:pt>
                <c:pt idx="234">
                  <c:v>364.83661494674169</c:v>
                </c:pt>
                <c:pt idx="235">
                  <c:v>364.66787119363744</c:v>
                </c:pt>
                <c:pt idx="236">
                  <c:v>364.40517316247247</c:v>
                </c:pt>
                <c:pt idx="237">
                  <c:v>364.12050572301979</c:v>
                </c:pt>
                <c:pt idx="238">
                  <c:v>363.95830604897242</c:v>
                </c:pt>
                <c:pt idx="239">
                  <c:v>363.63530900355249</c:v>
                </c:pt>
                <c:pt idx="240">
                  <c:v>363.38008991990205</c:v>
                </c:pt>
                <c:pt idx="241">
                  <c:v>363.13982873126406</c:v>
                </c:pt>
                <c:pt idx="242">
                  <c:v>362.83132214663163</c:v>
                </c:pt>
                <c:pt idx="243">
                  <c:v>362.57797279985772</c:v>
                </c:pt>
                <c:pt idx="244">
                  <c:v>362.18299088468444</c:v>
                </c:pt>
                <c:pt idx="245">
                  <c:v>361.88710502396901</c:v>
                </c:pt>
                <c:pt idx="246">
                  <c:v>361.47763264800199</c:v>
                </c:pt>
                <c:pt idx="247">
                  <c:v>361.06582310094296</c:v>
                </c:pt>
                <c:pt idx="248">
                  <c:v>360.70683362064034</c:v>
                </c:pt>
                <c:pt idx="249">
                  <c:v>360.324472429384</c:v>
                </c:pt>
                <c:pt idx="250">
                  <c:v>359.79159741956369</c:v>
                </c:pt>
                <c:pt idx="251">
                  <c:v>359.41718261003308</c:v>
                </c:pt>
                <c:pt idx="252">
                  <c:v>359.05071418222724</c:v>
                </c:pt>
                <c:pt idx="253">
                  <c:v>358.54682009399448</c:v>
                </c:pt>
                <c:pt idx="254">
                  <c:v>358.15183817882132</c:v>
                </c:pt>
                <c:pt idx="255">
                  <c:v>357.66664145935408</c:v>
                </c:pt>
                <c:pt idx="256">
                  <c:v>357.24314605681269</c:v>
                </c:pt>
                <c:pt idx="257">
                  <c:v>356.80188815394814</c:v>
                </c:pt>
                <c:pt idx="258">
                  <c:v>356.30500557899893</c:v>
                </c:pt>
                <c:pt idx="259">
                  <c:v>355.9516253093293</c:v>
                </c:pt>
                <c:pt idx="260">
                  <c:v>355.42389207592009</c:v>
                </c:pt>
                <c:pt idx="261">
                  <c:v>355.11912496504073</c:v>
                </c:pt>
                <c:pt idx="262">
                  <c:v>354.74657989238619</c:v>
                </c:pt>
                <c:pt idx="263">
                  <c:v>354.22726047492171</c:v>
                </c:pt>
                <c:pt idx="264">
                  <c:v>353.95614862782043</c:v>
                </c:pt>
                <c:pt idx="265">
                  <c:v>353.64156539833931</c:v>
                </c:pt>
                <c:pt idx="266">
                  <c:v>353.29706637883305</c:v>
                </c:pt>
                <c:pt idx="267">
                  <c:v>353.03623808455194</c:v>
                </c:pt>
                <c:pt idx="268">
                  <c:v>352.85066669955967</c:v>
                </c:pt>
                <c:pt idx="269">
                  <c:v>352.67584630159598</c:v>
                </c:pt>
                <c:pt idx="270">
                  <c:v>352.4841982717486</c:v>
                </c:pt>
                <c:pt idx="271">
                  <c:v>352.35378412460932</c:v>
                </c:pt>
                <c:pt idx="272">
                  <c:v>352.32153116348769</c:v>
                </c:pt>
                <c:pt idx="273">
                  <c:v>352.17428938446386</c:v>
                </c:pt>
                <c:pt idx="274">
                  <c:v>352.21028181933593</c:v>
                </c:pt>
                <c:pt idx="275">
                  <c:v>352.16587556851425</c:v>
                </c:pt>
                <c:pt idx="276">
                  <c:v>352.26310188609523</c:v>
                </c:pt>
                <c:pt idx="277">
                  <c:v>352.35097951929367</c:v>
                </c:pt>
                <c:pt idx="278">
                  <c:v>352.45007557375231</c:v>
                </c:pt>
                <c:pt idx="279">
                  <c:v>352.60900320825897</c:v>
                </c:pt>
                <c:pt idx="280">
                  <c:v>352.82636012015911</c:v>
                </c:pt>
                <c:pt idx="281">
                  <c:v>352.96238347792865</c:v>
                </c:pt>
                <c:pt idx="282">
                  <c:v>353.28351078647358</c:v>
                </c:pt>
                <c:pt idx="283">
                  <c:v>353.53592526481361</c:v>
                </c:pt>
                <c:pt idx="284">
                  <c:v>353.74346605811166</c:v>
                </c:pt>
                <c:pt idx="285">
                  <c:v>354.10712988060266</c:v>
                </c:pt>
                <c:pt idx="286">
                  <c:v>354.48107725591075</c:v>
                </c:pt>
                <c:pt idx="287">
                  <c:v>354.70497824688169</c:v>
                </c:pt>
                <c:pt idx="288">
                  <c:v>355.04620522685497</c:v>
                </c:pt>
                <c:pt idx="289">
                  <c:v>355.36219075899169</c:v>
                </c:pt>
                <c:pt idx="290">
                  <c:v>355.67583912003732</c:v>
                </c:pt>
                <c:pt idx="291">
                  <c:v>355.99275952061163</c:v>
                </c:pt>
                <c:pt idx="292">
                  <c:v>356.34146544809164</c:v>
                </c:pt>
                <c:pt idx="293">
                  <c:v>356.62052367691848</c:v>
                </c:pt>
                <c:pt idx="294">
                  <c:v>356.91734440606916</c:v>
                </c:pt>
                <c:pt idx="295">
                  <c:v>357.20154441130899</c:v>
                </c:pt>
                <c:pt idx="296">
                  <c:v>357.48948389029965</c:v>
                </c:pt>
                <c:pt idx="297">
                  <c:v>357.67084836732732</c:v>
                </c:pt>
                <c:pt idx="298">
                  <c:v>358.06489541406421</c:v>
                </c:pt>
                <c:pt idx="299">
                  <c:v>358.28552436549393</c:v>
                </c:pt>
                <c:pt idx="300">
                  <c:v>358.70060595208815</c:v>
                </c:pt>
                <c:pt idx="301">
                  <c:v>358.82915036235499</c:v>
                </c:pt>
                <c:pt idx="302">
                  <c:v>359.15495201309778</c:v>
                </c:pt>
                <c:pt idx="303">
                  <c:v>359.42325925487796</c:v>
                </c:pt>
                <c:pt idx="304">
                  <c:v>359.65557406179443</c:v>
                </c:pt>
                <c:pt idx="305">
                  <c:v>360.02858656866664</c:v>
                </c:pt>
                <c:pt idx="306">
                  <c:v>360.23379019087065</c:v>
                </c:pt>
                <c:pt idx="307">
                  <c:v>360.41141519414384</c:v>
                </c:pt>
                <c:pt idx="308">
                  <c:v>360.77274184553909</c:v>
                </c:pt>
                <c:pt idx="309">
                  <c:v>361.01907967902588</c:v>
                </c:pt>
                <c:pt idx="310">
                  <c:v>361.24017606467669</c:v>
                </c:pt>
                <c:pt idx="311">
                  <c:v>361.46547935830364</c:v>
                </c:pt>
                <c:pt idx="312">
                  <c:v>361.71368692866764</c:v>
                </c:pt>
                <c:pt idx="313">
                  <c:v>361.88990962928375</c:v>
                </c:pt>
                <c:pt idx="314">
                  <c:v>362.12409417307282</c:v>
                </c:pt>
                <c:pt idx="315">
                  <c:v>362.32649318996232</c:v>
                </c:pt>
                <c:pt idx="316">
                  <c:v>362.44101457364923</c:v>
                </c:pt>
                <c:pt idx="317">
                  <c:v>362.64060898522251</c:v>
                </c:pt>
                <c:pt idx="318">
                  <c:v>362.80841786989379</c:v>
                </c:pt>
                <c:pt idx="319">
                  <c:v>362.95659451736117</c:v>
                </c:pt>
                <c:pt idx="320">
                  <c:v>363.10009682263711</c:v>
                </c:pt>
                <c:pt idx="321">
                  <c:v>363.27538465481467</c:v>
                </c:pt>
                <c:pt idx="322">
                  <c:v>363.27865669434902</c:v>
                </c:pt>
                <c:pt idx="323">
                  <c:v>363.42730077603369</c:v>
                </c:pt>
                <c:pt idx="324">
                  <c:v>363.52733169893111</c:v>
                </c:pt>
                <c:pt idx="325">
                  <c:v>363.63904847730561</c:v>
                </c:pt>
                <c:pt idx="326">
                  <c:v>363.83116394136869</c:v>
                </c:pt>
                <c:pt idx="327">
                  <c:v>363.82415242808156</c:v>
                </c:pt>
                <c:pt idx="328">
                  <c:v>363.96858960179929</c:v>
                </c:pt>
                <c:pt idx="329">
                  <c:v>364.15509585523631</c:v>
                </c:pt>
                <c:pt idx="330">
                  <c:v>364.19903467183531</c:v>
                </c:pt>
                <c:pt idx="331">
                  <c:v>364.37385506979371</c:v>
                </c:pt>
                <c:pt idx="332">
                  <c:v>364.50473665115283</c:v>
                </c:pt>
                <c:pt idx="333">
                  <c:v>364.60056066607672</c:v>
                </c:pt>
                <c:pt idx="334">
                  <c:v>364.75808599792668</c:v>
                </c:pt>
                <c:pt idx="335">
                  <c:v>364.79454586701894</c:v>
                </c:pt>
                <c:pt idx="336">
                  <c:v>364.90205573742185</c:v>
                </c:pt>
                <c:pt idx="337">
                  <c:v>364.96515935700137</c:v>
                </c:pt>
                <c:pt idx="338">
                  <c:v>365.13577284699164</c:v>
                </c:pt>
                <c:pt idx="339">
                  <c:v>365.07453896428063</c:v>
                </c:pt>
                <c:pt idx="340">
                  <c:v>365.2180412695605</c:v>
                </c:pt>
                <c:pt idx="341">
                  <c:v>365.21850870377864</c:v>
                </c:pt>
                <c:pt idx="342">
                  <c:v>365.33536725856175</c:v>
                </c:pt>
                <c:pt idx="343">
                  <c:v>365.45783502397933</c:v>
                </c:pt>
                <c:pt idx="344">
                  <c:v>365.43680048411699</c:v>
                </c:pt>
                <c:pt idx="345">
                  <c:v>365.55973568375566</c:v>
                </c:pt>
                <c:pt idx="346">
                  <c:v>365.55973568375566</c:v>
                </c:pt>
                <c:pt idx="347">
                  <c:v>365.73268634483372</c:v>
                </c:pt>
                <c:pt idx="348">
                  <c:v>365.81916167537452</c:v>
                </c:pt>
                <c:pt idx="349">
                  <c:v>365.82243371490858</c:v>
                </c:pt>
                <c:pt idx="350">
                  <c:v>365.8948860188753</c:v>
                </c:pt>
                <c:pt idx="351">
                  <c:v>365.99024259957969</c:v>
                </c:pt>
                <c:pt idx="352">
                  <c:v>366.0538136533828</c:v>
                </c:pt>
                <c:pt idx="353">
                  <c:v>366.10289424639251</c:v>
                </c:pt>
                <c:pt idx="354">
                  <c:v>366.1767488530167</c:v>
                </c:pt>
                <c:pt idx="355">
                  <c:v>366.32305576360699</c:v>
                </c:pt>
                <c:pt idx="356">
                  <c:v>366.36699458020661</c:v>
                </c:pt>
                <c:pt idx="357">
                  <c:v>366.31323964500524</c:v>
                </c:pt>
                <c:pt idx="358">
                  <c:v>366.45300247652824</c:v>
                </c:pt>
                <c:pt idx="359">
                  <c:v>366.40812879148666</c:v>
                </c:pt>
                <c:pt idx="360">
                  <c:v>366.49694129312729</c:v>
                </c:pt>
                <c:pt idx="361">
                  <c:v>366.52872682002896</c:v>
                </c:pt>
                <c:pt idx="362">
                  <c:v>366.49553899046686</c:v>
                </c:pt>
                <c:pt idx="363">
                  <c:v>366.44552352902218</c:v>
                </c:pt>
                <c:pt idx="364">
                  <c:v>366.56004491271142</c:v>
                </c:pt>
                <c:pt idx="365">
                  <c:v>366.56097978114963</c:v>
                </c:pt>
                <c:pt idx="366">
                  <c:v>366.60678833462572</c:v>
                </c:pt>
                <c:pt idx="367">
                  <c:v>366.62922517714418</c:v>
                </c:pt>
                <c:pt idx="368">
                  <c:v>366.65914096716909</c:v>
                </c:pt>
                <c:pt idx="369">
                  <c:v>366.74187682395984</c:v>
                </c:pt>
                <c:pt idx="370">
                  <c:v>366.7362676133273</c:v>
                </c:pt>
                <c:pt idx="371">
                  <c:v>366.81573143058063</c:v>
                </c:pt>
                <c:pt idx="372">
                  <c:v>366.86481202359232</c:v>
                </c:pt>
                <c:pt idx="373">
                  <c:v>366.91716465613399</c:v>
                </c:pt>
                <c:pt idx="374">
                  <c:v>366.94848274881679</c:v>
                </c:pt>
                <c:pt idx="375">
                  <c:v>367.03168603982402</c:v>
                </c:pt>
                <c:pt idx="376">
                  <c:v>367.06580873782138</c:v>
                </c:pt>
                <c:pt idx="377">
                  <c:v>367.08357123814824</c:v>
                </c:pt>
                <c:pt idx="378">
                  <c:v>367.17565577931902</c:v>
                </c:pt>
                <c:pt idx="379">
                  <c:v>367.12984722584685</c:v>
                </c:pt>
                <c:pt idx="380">
                  <c:v>367.17659064775705</c:v>
                </c:pt>
                <c:pt idx="381">
                  <c:v>367.23735709624196</c:v>
                </c:pt>
                <c:pt idx="382">
                  <c:v>367.28877486035066</c:v>
                </c:pt>
                <c:pt idx="383">
                  <c:v>367.25091268860029</c:v>
                </c:pt>
                <c:pt idx="384">
                  <c:v>367.32383242678628</c:v>
                </c:pt>
                <c:pt idx="385">
                  <c:v>367.33131137428853</c:v>
                </c:pt>
                <c:pt idx="386">
                  <c:v>367.44723506063895</c:v>
                </c:pt>
                <c:pt idx="387">
                  <c:v>367.37104328291929</c:v>
                </c:pt>
                <c:pt idx="388">
                  <c:v>367.39815446762384</c:v>
                </c:pt>
                <c:pt idx="389">
                  <c:v>367.52810118055027</c:v>
                </c:pt>
                <c:pt idx="390">
                  <c:v>367.45237683704966</c:v>
                </c:pt>
                <c:pt idx="391">
                  <c:v>367.47855315332151</c:v>
                </c:pt>
                <c:pt idx="392">
                  <c:v>367.54866828619254</c:v>
                </c:pt>
                <c:pt idx="393">
                  <c:v>367.54165677290524</c:v>
                </c:pt>
                <c:pt idx="394">
                  <c:v>367.45518144236399</c:v>
                </c:pt>
                <c:pt idx="395">
                  <c:v>367.57624690512165</c:v>
                </c:pt>
                <c:pt idx="396">
                  <c:v>367.50239229849763</c:v>
                </c:pt>
                <c:pt idx="397">
                  <c:v>367.57297486558764</c:v>
                </c:pt>
                <c:pt idx="398">
                  <c:v>367.603358089832</c:v>
                </c:pt>
                <c:pt idx="399">
                  <c:v>367.54492881243937</c:v>
                </c:pt>
                <c:pt idx="400">
                  <c:v>367.53744986493331</c:v>
                </c:pt>
                <c:pt idx="401">
                  <c:v>367.60569526092775</c:v>
                </c:pt>
                <c:pt idx="402">
                  <c:v>367.58512815528155</c:v>
                </c:pt>
                <c:pt idx="403">
                  <c:v>367.63935052470572</c:v>
                </c:pt>
                <c:pt idx="404">
                  <c:v>367.71460743398728</c:v>
                </c:pt>
                <c:pt idx="405">
                  <c:v>367.66459197253926</c:v>
                </c:pt>
                <c:pt idx="406">
                  <c:v>367.63888309048701</c:v>
                </c:pt>
                <c:pt idx="407">
                  <c:v>367.71881434195899</c:v>
                </c:pt>
                <c:pt idx="408">
                  <c:v>367.80014789608964</c:v>
                </c:pt>
                <c:pt idx="409">
                  <c:v>367.74826269776935</c:v>
                </c:pt>
                <c:pt idx="410">
                  <c:v>367.76836236918825</c:v>
                </c:pt>
                <c:pt idx="411">
                  <c:v>367.76555776387329</c:v>
                </c:pt>
                <c:pt idx="412">
                  <c:v>367.86512125255024</c:v>
                </c:pt>
                <c:pt idx="413">
                  <c:v>367.7501324346419</c:v>
                </c:pt>
                <c:pt idx="414">
                  <c:v>367.83754263362232</c:v>
                </c:pt>
                <c:pt idx="415">
                  <c:v>367.79734329077399</c:v>
                </c:pt>
                <c:pt idx="416">
                  <c:v>367.72115151305519</c:v>
                </c:pt>
                <c:pt idx="417">
                  <c:v>367.83660776517917</c:v>
                </c:pt>
                <c:pt idx="418">
                  <c:v>367.8010827645283</c:v>
                </c:pt>
                <c:pt idx="419">
                  <c:v>367.85717487082491</c:v>
                </c:pt>
                <c:pt idx="420">
                  <c:v>367.74405578979332</c:v>
                </c:pt>
                <c:pt idx="421">
                  <c:v>367.76602519809194</c:v>
                </c:pt>
                <c:pt idx="422">
                  <c:v>367.81043144890788</c:v>
                </c:pt>
                <c:pt idx="423">
                  <c:v>367.78472256685831</c:v>
                </c:pt>
                <c:pt idx="424">
                  <c:v>367.70525874960163</c:v>
                </c:pt>
                <c:pt idx="425">
                  <c:v>367.75901368480572</c:v>
                </c:pt>
                <c:pt idx="426">
                  <c:v>367.78332026419719</c:v>
                </c:pt>
                <c:pt idx="427">
                  <c:v>367.64262256424297</c:v>
                </c:pt>
                <c:pt idx="428">
                  <c:v>367.72068407883631</c:v>
                </c:pt>
                <c:pt idx="429">
                  <c:v>367.73283736853369</c:v>
                </c:pt>
                <c:pt idx="430">
                  <c:v>367.53371039117638</c:v>
                </c:pt>
                <c:pt idx="431">
                  <c:v>367.67908243333756</c:v>
                </c:pt>
                <c:pt idx="432">
                  <c:v>367.66131993300525</c:v>
                </c:pt>
                <c:pt idx="433">
                  <c:v>367.60756499780422</c:v>
                </c:pt>
                <c:pt idx="434">
                  <c:v>367.61738111640778</c:v>
                </c:pt>
                <c:pt idx="435">
                  <c:v>367.60476039248931</c:v>
                </c:pt>
                <c:pt idx="436">
                  <c:v>367.66365710410201</c:v>
                </c:pt>
                <c:pt idx="437">
                  <c:v>367.67066861738908</c:v>
                </c:pt>
                <c:pt idx="438">
                  <c:v>367.67534295957893</c:v>
                </c:pt>
                <c:pt idx="439">
                  <c:v>367.69684493365992</c:v>
                </c:pt>
                <c:pt idx="440">
                  <c:v>367.72115151305519</c:v>
                </c:pt>
                <c:pt idx="441">
                  <c:v>367.74779526354632</c:v>
                </c:pt>
                <c:pt idx="442">
                  <c:v>367.73050019743795</c:v>
                </c:pt>
                <c:pt idx="443">
                  <c:v>367.80061533030931</c:v>
                </c:pt>
                <c:pt idx="444">
                  <c:v>367.79313638279876</c:v>
                </c:pt>
                <c:pt idx="445">
                  <c:v>367.72629328946573</c:v>
                </c:pt>
                <c:pt idx="446">
                  <c:v>367.77397157981801</c:v>
                </c:pt>
                <c:pt idx="447">
                  <c:v>367.77584131669454</c:v>
                </c:pt>
                <c:pt idx="448">
                  <c:v>367.74592552666962</c:v>
                </c:pt>
                <c:pt idx="449">
                  <c:v>367.78472256685831</c:v>
                </c:pt>
                <c:pt idx="450">
                  <c:v>367.74031631603964</c:v>
                </c:pt>
                <c:pt idx="451">
                  <c:v>367.70479131538531</c:v>
                </c:pt>
                <c:pt idx="452">
                  <c:v>367.72769559212315</c:v>
                </c:pt>
                <c:pt idx="453">
                  <c:v>367.76976467184738</c:v>
                </c:pt>
                <c:pt idx="454">
                  <c:v>367.59541170810274</c:v>
                </c:pt>
                <c:pt idx="455">
                  <c:v>367.62953440610369</c:v>
                </c:pt>
                <c:pt idx="456">
                  <c:v>367.52576400945475</c:v>
                </c:pt>
                <c:pt idx="457">
                  <c:v>367.46826960050043</c:v>
                </c:pt>
                <c:pt idx="458">
                  <c:v>367.42199361280524</c:v>
                </c:pt>
                <c:pt idx="459">
                  <c:v>367.39394755965719</c:v>
                </c:pt>
                <c:pt idx="460">
                  <c:v>367.30653736067376</c:v>
                </c:pt>
                <c:pt idx="461">
                  <c:v>367.39394755965719</c:v>
                </c:pt>
                <c:pt idx="462">
                  <c:v>367.42199361280524</c:v>
                </c:pt>
                <c:pt idx="463">
                  <c:v>367.46826960050043</c:v>
                </c:pt>
                <c:pt idx="464">
                  <c:v>367.30653736067376</c:v>
                </c:pt>
                <c:pt idx="465">
                  <c:v>367.52576400945475</c:v>
                </c:pt>
                <c:pt idx="466">
                  <c:v>367.62953440610369</c:v>
                </c:pt>
                <c:pt idx="467">
                  <c:v>367.59541170810274</c:v>
                </c:pt>
                <c:pt idx="468">
                  <c:v>367.76976467184738</c:v>
                </c:pt>
                <c:pt idx="469">
                  <c:v>367.72769559212315</c:v>
                </c:pt>
                <c:pt idx="470">
                  <c:v>367.70479131538531</c:v>
                </c:pt>
                <c:pt idx="471">
                  <c:v>367.74031631603964</c:v>
                </c:pt>
                <c:pt idx="472">
                  <c:v>367.78472256685831</c:v>
                </c:pt>
                <c:pt idx="473">
                  <c:v>367.74592552666962</c:v>
                </c:pt>
                <c:pt idx="474">
                  <c:v>367.77584131669454</c:v>
                </c:pt>
                <c:pt idx="475">
                  <c:v>367.77397157981801</c:v>
                </c:pt>
                <c:pt idx="476">
                  <c:v>367.72629328946573</c:v>
                </c:pt>
                <c:pt idx="477">
                  <c:v>367.79313638279876</c:v>
                </c:pt>
                <c:pt idx="478">
                  <c:v>367.80061533030931</c:v>
                </c:pt>
                <c:pt idx="479">
                  <c:v>367.73050019743795</c:v>
                </c:pt>
                <c:pt idx="480">
                  <c:v>367.74779526354632</c:v>
                </c:pt>
                <c:pt idx="481">
                  <c:v>367.72115151305519</c:v>
                </c:pt>
                <c:pt idx="482">
                  <c:v>367.69684493365992</c:v>
                </c:pt>
                <c:pt idx="483">
                  <c:v>367.67534295957893</c:v>
                </c:pt>
                <c:pt idx="484">
                  <c:v>367.67066861738908</c:v>
                </c:pt>
                <c:pt idx="485">
                  <c:v>367.66365710410201</c:v>
                </c:pt>
                <c:pt idx="486">
                  <c:v>367.60476039248931</c:v>
                </c:pt>
                <c:pt idx="487">
                  <c:v>367.61738111640778</c:v>
                </c:pt>
                <c:pt idx="488">
                  <c:v>367.60756499780422</c:v>
                </c:pt>
                <c:pt idx="489">
                  <c:v>367.66131993300525</c:v>
                </c:pt>
                <c:pt idx="490">
                  <c:v>367.67908243333756</c:v>
                </c:pt>
                <c:pt idx="491">
                  <c:v>367.53371039117638</c:v>
                </c:pt>
                <c:pt idx="492">
                  <c:v>367.73283736853369</c:v>
                </c:pt>
                <c:pt idx="493">
                  <c:v>367.72068407883631</c:v>
                </c:pt>
                <c:pt idx="494">
                  <c:v>367.64262256424297</c:v>
                </c:pt>
                <c:pt idx="495">
                  <c:v>367.78332026419719</c:v>
                </c:pt>
                <c:pt idx="496">
                  <c:v>367.75901368480572</c:v>
                </c:pt>
                <c:pt idx="497">
                  <c:v>367.70525874960163</c:v>
                </c:pt>
                <c:pt idx="498">
                  <c:v>367.78472256685831</c:v>
                </c:pt>
                <c:pt idx="499">
                  <c:v>367.81043144890788</c:v>
                </c:pt>
                <c:pt idx="500">
                  <c:v>367.76602519809194</c:v>
                </c:pt>
                <c:pt idx="501">
                  <c:v>367.74405578979332</c:v>
                </c:pt>
                <c:pt idx="502">
                  <c:v>367.85717487082491</c:v>
                </c:pt>
                <c:pt idx="503">
                  <c:v>367.8010827645283</c:v>
                </c:pt>
                <c:pt idx="504">
                  <c:v>367.83660776517917</c:v>
                </c:pt>
                <c:pt idx="505">
                  <c:v>367.72115151305519</c:v>
                </c:pt>
                <c:pt idx="506">
                  <c:v>367.79734329077399</c:v>
                </c:pt>
                <c:pt idx="507">
                  <c:v>367.83754263362232</c:v>
                </c:pt>
                <c:pt idx="508">
                  <c:v>367.7501324346419</c:v>
                </c:pt>
                <c:pt idx="509">
                  <c:v>367.86512125255024</c:v>
                </c:pt>
                <c:pt idx="510">
                  <c:v>367.76555776387329</c:v>
                </c:pt>
                <c:pt idx="511">
                  <c:v>367.76836236918825</c:v>
                </c:pt>
                <c:pt idx="512">
                  <c:v>367.74826269776935</c:v>
                </c:pt>
                <c:pt idx="513">
                  <c:v>367.80014789608964</c:v>
                </c:pt>
                <c:pt idx="514">
                  <c:v>367.71881434195899</c:v>
                </c:pt>
                <c:pt idx="515">
                  <c:v>367.63888309048701</c:v>
                </c:pt>
                <c:pt idx="516">
                  <c:v>367.66459197253926</c:v>
                </c:pt>
                <c:pt idx="517">
                  <c:v>367.71460743398728</c:v>
                </c:pt>
                <c:pt idx="518">
                  <c:v>367.58512815528155</c:v>
                </c:pt>
                <c:pt idx="519">
                  <c:v>367.63935052470572</c:v>
                </c:pt>
                <c:pt idx="520">
                  <c:v>367.60569526092775</c:v>
                </c:pt>
                <c:pt idx="521">
                  <c:v>367.53744986493331</c:v>
                </c:pt>
                <c:pt idx="522">
                  <c:v>367.603358089832</c:v>
                </c:pt>
                <c:pt idx="523">
                  <c:v>367.54492881243937</c:v>
                </c:pt>
                <c:pt idx="524">
                  <c:v>367.57297486558764</c:v>
                </c:pt>
                <c:pt idx="525">
                  <c:v>367.57624690512165</c:v>
                </c:pt>
                <c:pt idx="526">
                  <c:v>367.45518144236399</c:v>
                </c:pt>
                <c:pt idx="527">
                  <c:v>367.50239229849763</c:v>
                </c:pt>
                <c:pt idx="528">
                  <c:v>367.54165677290524</c:v>
                </c:pt>
                <c:pt idx="529">
                  <c:v>367.54866828619254</c:v>
                </c:pt>
                <c:pt idx="530">
                  <c:v>367.45237683704966</c:v>
                </c:pt>
                <c:pt idx="531">
                  <c:v>367.52810118055027</c:v>
                </c:pt>
                <c:pt idx="532">
                  <c:v>367.47855315332151</c:v>
                </c:pt>
                <c:pt idx="533">
                  <c:v>367.39815446762384</c:v>
                </c:pt>
                <c:pt idx="534">
                  <c:v>367.37104328291929</c:v>
                </c:pt>
                <c:pt idx="535">
                  <c:v>367.44723506063895</c:v>
                </c:pt>
                <c:pt idx="536">
                  <c:v>367.33131137428853</c:v>
                </c:pt>
                <c:pt idx="537">
                  <c:v>367.32383242678628</c:v>
                </c:pt>
                <c:pt idx="538">
                  <c:v>367.17659064775705</c:v>
                </c:pt>
                <c:pt idx="539">
                  <c:v>367.06580873782138</c:v>
                </c:pt>
                <c:pt idx="540">
                  <c:v>367.08357123814824</c:v>
                </c:pt>
                <c:pt idx="541">
                  <c:v>367.28877486035066</c:v>
                </c:pt>
                <c:pt idx="542">
                  <c:v>367.25091268860029</c:v>
                </c:pt>
                <c:pt idx="543">
                  <c:v>367.23735709624196</c:v>
                </c:pt>
                <c:pt idx="544">
                  <c:v>366.74187682395984</c:v>
                </c:pt>
                <c:pt idx="545">
                  <c:v>366.86481202359232</c:v>
                </c:pt>
                <c:pt idx="546">
                  <c:v>367.17565577931902</c:v>
                </c:pt>
                <c:pt idx="547">
                  <c:v>367.12984722584685</c:v>
                </c:pt>
                <c:pt idx="548">
                  <c:v>366.94848274881679</c:v>
                </c:pt>
                <c:pt idx="549">
                  <c:v>366.7362676133273</c:v>
                </c:pt>
                <c:pt idx="550">
                  <c:v>366.62922517714418</c:v>
                </c:pt>
                <c:pt idx="551">
                  <c:v>366.65914096716909</c:v>
                </c:pt>
                <c:pt idx="552">
                  <c:v>366.91716465613399</c:v>
                </c:pt>
                <c:pt idx="553">
                  <c:v>367.03168603982402</c:v>
                </c:pt>
                <c:pt idx="554">
                  <c:v>366.81573143058063</c:v>
                </c:pt>
                <c:pt idx="555">
                  <c:v>366.60678833462572</c:v>
                </c:pt>
                <c:pt idx="556">
                  <c:v>366.56004491271142</c:v>
                </c:pt>
                <c:pt idx="557">
                  <c:v>366.56097978114963</c:v>
                </c:pt>
                <c:pt idx="558">
                  <c:v>366.49553899046686</c:v>
                </c:pt>
                <c:pt idx="559">
                  <c:v>366.44552352902218</c:v>
                </c:pt>
                <c:pt idx="560">
                  <c:v>366.52872682002896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80A-46B8-BFAF-C29003768957}"/>
            </c:ext>
          </c:extLst>
        </c:ser>
        <c:ser>
          <c:idx val="2"/>
          <c:order val="2"/>
          <c:tx>
            <c:v>blade 3</c:v>
          </c:tx>
          <c:spPr>
            <a:ln w="28575">
              <a:noFill/>
            </a:ln>
          </c:spPr>
          <c:marker>
            <c:symbol val="triangle"/>
            <c:size val="3"/>
          </c:marker>
          <c:yVal>
            <c:numRef>
              <c:f>'cd-BladeX_veternezariadenie_pok'!$J$4:$J$567</c:f>
              <c:numCache>
                <c:formatCode>0.000</c:formatCode>
                <c:ptCount val="564"/>
                <c:pt idx="0">
                  <c:v>368.36200382749632</c:v>
                </c:pt>
                <c:pt idx="1">
                  <c:v>368.49942948792329</c:v>
                </c:pt>
                <c:pt idx="2">
                  <c:v>368.4737206058706</c:v>
                </c:pt>
                <c:pt idx="3">
                  <c:v>368.49475514573192</c:v>
                </c:pt>
                <c:pt idx="4">
                  <c:v>368.51111534340163</c:v>
                </c:pt>
                <c:pt idx="5">
                  <c:v>368.47652521118039</c:v>
                </c:pt>
                <c:pt idx="6">
                  <c:v>368.51345251449749</c:v>
                </c:pt>
                <c:pt idx="7">
                  <c:v>368.47465547430886</c:v>
                </c:pt>
                <c:pt idx="8">
                  <c:v>368.39706139393485</c:v>
                </c:pt>
                <c:pt idx="9">
                  <c:v>368.42370514442229</c:v>
                </c:pt>
                <c:pt idx="10">
                  <c:v>368.32320678730753</c:v>
                </c:pt>
                <c:pt idx="11">
                  <c:v>368.40267060456421</c:v>
                </c:pt>
                <c:pt idx="12">
                  <c:v>368.34891566936238</c:v>
                </c:pt>
                <c:pt idx="13">
                  <c:v>368.35359001155172</c:v>
                </c:pt>
                <c:pt idx="14">
                  <c:v>368.36153639327699</c:v>
                </c:pt>
                <c:pt idx="15">
                  <c:v>368.20868540361818</c:v>
                </c:pt>
                <c:pt idx="16">
                  <c:v>368.31245580026734</c:v>
                </c:pt>
                <c:pt idx="17">
                  <c:v>368.29890020791169</c:v>
                </c:pt>
                <c:pt idx="18">
                  <c:v>368.21055514049363</c:v>
                </c:pt>
                <c:pt idx="19">
                  <c:v>368.1151985597902</c:v>
                </c:pt>
                <c:pt idx="20">
                  <c:v>368.10958934916232</c:v>
                </c:pt>
                <c:pt idx="21">
                  <c:v>368.13436336277499</c:v>
                </c:pt>
                <c:pt idx="22">
                  <c:v>368.0684551378763</c:v>
                </c:pt>
                <c:pt idx="23">
                  <c:v>367.98151237311316</c:v>
                </c:pt>
                <c:pt idx="24">
                  <c:v>367.92074592462723</c:v>
                </c:pt>
                <c:pt idx="25">
                  <c:v>367.87820941068298</c:v>
                </c:pt>
                <c:pt idx="26">
                  <c:v>367.84128210737418</c:v>
                </c:pt>
                <c:pt idx="27">
                  <c:v>367.78892947483024</c:v>
                </c:pt>
                <c:pt idx="28">
                  <c:v>367.74358835557365</c:v>
                </c:pt>
                <c:pt idx="29">
                  <c:v>367.643089998459</c:v>
                </c:pt>
                <c:pt idx="30">
                  <c:v>367.67534295957893</c:v>
                </c:pt>
                <c:pt idx="31">
                  <c:v>367.48135775862909</c:v>
                </c:pt>
                <c:pt idx="32">
                  <c:v>367.52950348320769</c:v>
                </c:pt>
                <c:pt idx="33">
                  <c:v>367.45518144236399</c:v>
                </c:pt>
                <c:pt idx="34">
                  <c:v>367.30420018958432</c:v>
                </c:pt>
                <c:pt idx="35">
                  <c:v>367.2420314384367</c:v>
                </c:pt>
                <c:pt idx="36">
                  <c:v>367.11582419927032</c:v>
                </c:pt>
                <c:pt idx="37">
                  <c:v>366.99616103916895</c:v>
                </c:pt>
                <c:pt idx="38">
                  <c:v>366.79282715384431</c:v>
                </c:pt>
                <c:pt idx="39">
                  <c:v>366.75449754787365</c:v>
                </c:pt>
                <c:pt idx="40">
                  <c:v>366.60211399243394</c:v>
                </c:pt>
                <c:pt idx="41">
                  <c:v>366.38522451475438</c:v>
                </c:pt>
                <c:pt idx="42">
                  <c:v>366.23003635399829</c:v>
                </c:pt>
                <c:pt idx="43">
                  <c:v>366.04306266634438</c:v>
                </c:pt>
                <c:pt idx="44">
                  <c:v>365.89254884777893</c:v>
                </c:pt>
                <c:pt idx="45">
                  <c:v>365.73595838436762</c:v>
                </c:pt>
                <c:pt idx="46">
                  <c:v>365.58030278939395</c:v>
                </c:pt>
                <c:pt idx="47">
                  <c:v>365.38818732532741</c:v>
                </c:pt>
                <c:pt idx="48">
                  <c:v>365.20588797986431</c:v>
                </c:pt>
                <c:pt idx="49">
                  <c:v>365.06939718787396</c:v>
                </c:pt>
                <c:pt idx="50">
                  <c:v>364.87494455271172</c:v>
                </c:pt>
                <c:pt idx="51">
                  <c:v>364.63561823251194</c:v>
                </c:pt>
                <c:pt idx="52">
                  <c:v>364.48837645347771</c:v>
                </c:pt>
                <c:pt idx="53">
                  <c:v>364.30981658177171</c:v>
                </c:pt>
                <c:pt idx="54">
                  <c:v>364.08825276189663</c:v>
                </c:pt>
                <c:pt idx="55">
                  <c:v>363.84939387591902</c:v>
                </c:pt>
                <c:pt idx="56">
                  <c:v>363.50395998797018</c:v>
                </c:pt>
                <c:pt idx="57">
                  <c:v>363.34222774815174</c:v>
                </c:pt>
                <c:pt idx="58">
                  <c:v>363.03559090039369</c:v>
                </c:pt>
                <c:pt idx="59">
                  <c:v>362.79299254066194</c:v>
                </c:pt>
                <c:pt idx="60">
                  <c:v>362.44615635005869</c:v>
                </c:pt>
                <c:pt idx="61">
                  <c:v>362.18439318734232</c:v>
                </c:pt>
                <c:pt idx="62">
                  <c:v>361.78847640373033</c:v>
                </c:pt>
                <c:pt idx="63">
                  <c:v>361.48417672706893</c:v>
                </c:pt>
                <c:pt idx="64">
                  <c:v>361.07049744313127</c:v>
                </c:pt>
                <c:pt idx="65">
                  <c:v>360.71010566017128</c:v>
                </c:pt>
                <c:pt idx="66">
                  <c:v>360.29736124466996</c:v>
                </c:pt>
                <c:pt idx="67">
                  <c:v>359.90892340856823</c:v>
                </c:pt>
                <c:pt idx="68">
                  <c:v>359.49617899306463</c:v>
                </c:pt>
                <c:pt idx="69">
                  <c:v>359.04697470847123</c:v>
                </c:pt>
                <c:pt idx="70">
                  <c:v>358.66461351721767</c:v>
                </c:pt>
                <c:pt idx="71">
                  <c:v>358.18268883728433</c:v>
                </c:pt>
                <c:pt idx="72">
                  <c:v>357.71338488126764</c:v>
                </c:pt>
                <c:pt idx="73">
                  <c:v>357.33102369001131</c:v>
                </c:pt>
                <c:pt idx="74">
                  <c:v>356.78739769315172</c:v>
                </c:pt>
                <c:pt idx="75">
                  <c:v>356.42560360753703</c:v>
                </c:pt>
                <c:pt idx="76">
                  <c:v>355.93666741431662</c:v>
                </c:pt>
                <c:pt idx="77">
                  <c:v>355.50242102474004</c:v>
                </c:pt>
                <c:pt idx="78">
                  <c:v>355.08219766172874</c:v>
                </c:pt>
                <c:pt idx="79">
                  <c:v>354.64514666683402</c:v>
                </c:pt>
                <c:pt idx="80">
                  <c:v>354.26512264666923</c:v>
                </c:pt>
                <c:pt idx="81">
                  <c:v>353.95801836469349</c:v>
                </c:pt>
                <c:pt idx="82">
                  <c:v>353.54714368607296</c:v>
                </c:pt>
                <c:pt idx="83">
                  <c:v>353.17927295560969</c:v>
                </c:pt>
                <c:pt idx="84">
                  <c:v>352.89741012146902</c:v>
                </c:pt>
                <c:pt idx="85">
                  <c:v>352.56973873385232</c:v>
                </c:pt>
                <c:pt idx="86">
                  <c:v>352.42389925747517</c:v>
                </c:pt>
                <c:pt idx="87">
                  <c:v>352.27665747844713</c:v>
                </c:pt>
                <c:pt idx="88">
                  <c:v>352.07612819843899</c:v>
                </c:pt>
                <c:pt idx="89">
                  <c:v>351.94945352505272</c:v>
                </c:pt>
                <c:pt idx="90">
                  <c:v>351.88588247124943</c:v>
                </c:pt>
                <c:pt idx="91">
                  <c:v>351.79847227226674</c:v>
                </c:pt>
                <c:pt idx="92">
                  <c:v>351.78678641679164</c:v>
                </c:pt>
                <c:pt idx="93">
                  <c:v>351.75032654769507</c:v>
                </c:pt>
                <c:pt idx="94">
                  <c:v>351.89242655031734</c:v>
                </c:pt>
                <c:pt idx="95">
                  <c:v>351.91159135330213</c:v>
                </c:pt>
                <c:pt idx="96">
                  <c:v>352.08360714594562</c:v>
                </c:pt>
                <c:pt idx="97">
                  <c:v>352.20700977979857</c:v>
                </c:pt>
                <c:pt idx="98">
                  <c:v>352.40987623090535</c:v>
                </c:pt>
                <c:pt idx="99">
                  <c:v>352.6132101162313</c:v>
                </c:pt>
                <c:pt idx="100">
                  <c:v>352.90909597694684</c:v>
                </c:pt>
                <c:pt idx="101">
                  <c:v>353.09747196725863</c:v>
                </c:pt>
                <c:pt idx="102">
                  <c:v>353.38447657781228</c:v>
                </c:pt>
                <c:pt idx="103">
                  <c:v>353.73692197904364</c:v>
                </c:pt>
                <c:pt idx="104">
                  <c:v>354.10011836731559</c:v>
                </c:pt>
                <c:pt idx="105">
                  <c:v>354.4273223207137</c:v>
                </c:pt>
                <c:pt idx="106">
                  <c:v>354.66524633825588</c:v>
                </c:pt>
                <c:pt idx="107">
                  <c:v>355.07518614844162</c:v>
                </c:pt>
                <c:pt idx="108">
                  <c:v>355.37527891712864</c:v>
                </c:pt>
                <c:pt idx="109">
                  <c:v>355.66976247518767</c:v>
                </c:pt>
                <c:pt idx="110">
                  <c:v>355.97265984918869</c:v>
                </c:pt>
                <c:pt idx="111">
                  <c:v>356.3657720274872</c:v>
                </c:pt>
                <c:pt idx="112">
                  <c:v>356.59855426861321</c:v>
                </c:pt>
                <c:pt idx="113">
                  <c:v>356.81076940410844</c:v>
                </c:pt>
                <c:pt idx="114">
                  <c:v>357.27352928105699</c:v>
                </c:pt>
                <c:pt idx="115">
                  <c:v>357.46938421887666</c:v>
                </c:pt>
                <c:pt idx="116">
                  <c:v>357.73956119753962</c:v>
                </c:pt>
                <c:pt idx="117">
                  <c:v>358.03404475559699</c:v>
                </c:pt>
                <c:pt idx="118">
                  <c:v>358.35236745883219</c:v>
                </c:pt>
                <c:pt idx="119">
                  <c:v>358.63843720094565</c:v>
                </c:pt>
                <c:pt idx="120">
                  <c:v>358.82494345438266</c:v>
                </c:pt>
                <c:pt idx="121">
                  <c:v>359.18907471109264</c:v>
                </c:pt>
                <c:pt idx="122">
                  <c:v>359.41811747846543</c:v>
                </c:pt>
                <c:pt idx="123">
                  <c:v>359.69717570729335</c:v>
                </c:pt>
                <c:pt idx="124">
                  <c:v>359.95660169892062</c:v>
                </c:pt>
                <c:pt idx="125">
                  <c:v>360.30857966593305</c:v>
                </c:pt>
                <c:pt idx="126">
                  <c:v>360.55959184161128</c:v>
                </c:pt>
                <c:pt idx="127">
                  <c:v>360.78442770101759</c:v>
                </c:pt>
                <c:pt idx="128">
                  <c:v>360.99430566541145</c:v>
                </c:pt>
                <c:pt idx="129">
                  <c:v>361.28645205237018</c:v>
                </c:pt>
                <c:pt idx="130">
                  <c:v>361.50895074068058</c:v>
                </c:pt>
                <c:pt idx="131">
                  <c:v>361.74640732400775</c:v>
                </c:pt>
                <c:pt idx="132">
                  <c:v>361.89364910303732</c:v>
                </c:pt>
                <c:pt idx="133">
                  <c:v>362.11521292290894</c:v>
                </c:pt>
                <c:pt idx="134">
                  <c:v>362.29891457102764</c:v>
                </c:pt>
                <c:pt idx="135">
                  <c:v>362.48261621915321</c:v>
                </c:pt>
                <c:pt idx="136">
                  <c:v>362.64995766960578</c:v>
                </c:pt>
                <c:pt idx="137">
                  <c:v>362.78130668518065</c:v>
                </c:pt>
                <c:pt idx="138">
                  <c:v>362.91312313498116</c:v>
                </c:pt>
                <c:pt idx="139">
                  <c:v>363.00847971568265</c:v>
                </c:pt>
                <c:pt idx="140">
                  <c:v>363.13842642860664</c:v>
                </c:pt>
                <c:pt idx="141">
                  <c:v>363.22069485117214</c:v>
                </c:pt>
                <c:pt idx="142">
                  <c:v>363.41748465743331</c:v>
                </c:pt>
                <c:pt idx="143">
                  <c:v>363.55070340988806</c:v>
                </c:pt>
                <c:pt idx="144">
                  <c:v>363.61193729259196</c:v>
                </c:pt>
                <c:pt idx="145">
                  <c:v>363.71897972877537</c:v>
                </c:pt>
                <c:pt idx="146">
                  <c:v>363.84752413904658</c:v>
                </c:pt>
                <c:pt idx="147">
                  <c:v>364.02514914231523</c:v>
                </c:pt>
                <c:pt idx="148">
                  <c:v>364.08965506455672</c:v>
                </c:pt>
                <c:pt idx="149">
                  <c:v>364.2069810535607</c:v>
                </c:pt>
                <c:pt idx="150">
                  <c:v>364.40610803091369</c:v>
                </c:pt>
                <c:pt idx="151">
                  <c:v>364.48370211128821</c:v>
                </c:pt>
                <c:pt idx="152">
                  <c:v>364.64496691689482</c:v>
                </c:pt>
                <c:pt idx="153">
                  <c:v>364.72069126039554</c:v>
                </c:pt>
                <c:pt idx="154">
                  <c:v>364.73331198431163</c:v>
                </c:pt>
                <c:pt idx="155">
                  <c:v>364.87073764473945</c:v>
                </c:pt>
                <c:pt idx="156">
                  <c:v>364.95768040949952</c:v>
                </c:pt>
                <c:pt idx="157">
                  <c:v>365.00395639719369</c:v>
                </c:pt>
                <c:pt idx="158">
                  <c:v>365.06472284568224</c:v>
                </c:pt>
                <c:pt idx="159">
                  <c:v>365.11707547822624</c:v>
                </c:pt>
                <c:pt idx="160">
                  <c:v>365.14371922871726</c:v>
                </c:pt>
                <c:pt idx="161">
                  <c:v>365.26899159944702</c:v>
                </c:pt>
                <c:pt idx="162">
                  <c:v>365.30451660010141</c:v>
                </c:pt>
                <c:pt idx="163">
                  <c:v>365.42044028644807</c:v>
                </c:pt>
                <c:pt idx="164">
                  <c:v>365.47466265587002</c:v>
                </c:pt>
                <c:pt idx="165">
                  <c:v>365.51018765652299</c:v>
                </c:pt>
                <c:pt idx="166">
                  <c:v>365.64340640897763</c:v>
                </c:pt>
                <c:pt idx="167">
                  <c:v>365.66631068571576</c:v>
                </c:pt>
                <c:pt idx="168">
                  <c:v>365.69201956776845</c:v>
                </c:pt>
                <c:pt idx="169">
                  <c:v>365.75746035844838</c:v>
                </c:pt>
                <c:pt idx="170">
                  <c:v>365.80700838567685</c:v>
                </c:pt>
                <c:pt idx="171">
                  <c:v>365.90516957169206</c:v>
                </c:pt>
                <c:pt idx="172">
                  <c:v>366.01454917897399</c:v>
                </c:pt>
                <c:pt idx="173">
                  <c:v>365.96172911221169</c:v>
                </c:pt>
                <c:pt idx="174">
                  <c:v>365.97762187566298</c:v>
                </c:pt>
                <c:pt idx="175">
                  <c:v>366.07438075902496</c:v>
                </c:pt>
                <c:pt idx="176">
                  <c:v>366.06877154839196</c:v>
                </c:pt>
                <c:pt idx="177">
                  <c:v>366.06362977198393</c:v>
                </c:pt>
                <c:pt idx="178">
                  <c:v>365.95892450689729</c:v>
                </c:pt>
                <c:pt idx="179">
                  <c:v>366.08045740387365</c:v>
                </c:pt>
                <c:pt idx="180">
                  <c:v>366.13094029954232</c:v>
                </c:pt>
                <c:pt idx="181">
                  <c:v>366.07998996965466</c:v>
                </c:pt>
                <c:pt idx="182">
                  <c:v>366.10569885170736</c:v>
                </c:pt>
                <c:pt idx="183">
                  <c:v>366.07952253543732</c:v>
                </c:pt>
                <c:pt idx="184">
                  <c:v>366.17581398457833</c:v>
                </c:pt>
                <c:pt idx="185">
                  <c:v>366.20105543241169</c:v>
                </c:pt>
                <c:pt idx="186">
                  <c:v>366.19217418224827</c:v>
                </c:pt>
                <c:pt idx="187">
                  <c:v>366.20993668257529</c:v>
                </c:pt>
                <c:pt idx="188">
                  <c:v>366.21461102477002</c:v>
                </c:pt>
                <c:pt idx="189">
                  <c:v>366.34268800081503</c:v>
                </c:pt>
                <c:pt idx="190">
                  <c:v>366.38148504099894</c:v>
                </c:pt>
                <c:pt idx="191">
                  <c:v>366.34876464566031</c:v>
                </c:pt>
                <c:pt idx="192">
                  <c:v>366.48151596389073</c:v>
                </c:pt>
                <c:pt idx="193">
                  <c:v>366.57547024194304</c:v>
                </c:pt>
                <c:pt idx="194">
                  <c:v>366.55537057052004</c:v>
                </c:pt>
                <c:pt idx="195">
                  <c:v>366.56752386021765</c:v>
                </c:pt>
                <c:pt idx="196">
                  <c:v>366.63016004558199</c:v>
                </c:pt>
                <c:pt idx="197">
                  <c:v>366.71570050768162</c:v>
                </c:pt>
                <c:pt idx="198">
                  <c:v>366.68718702031771</c:v>
                </c:pt>
                <c:pt idx="199">
                  <c:v>366.75449754787365</c:v>
                </c:pt>
                <c:pt idx="200">
                  <c:v>366.78207616680294</c:v>
                </c:pt>
                <c:pt idx="201">
                  <c:v>366.80170840400683</c:v>
                </c:pt>
                <c:pt idx="202">
                  <c:v>366.87229097109696</c:v>
                </c:pt>
                <c:pt idx="203">
                  <c:v>366.8718235368778</c:v>
                </c:pt>
                <c:pt idx="204">
                  <c:v>366.91062057706642</c:v>
                </c:pt>
                <c:pt idx="205">
                  <c:v>366.97185445977323</c:v>
                </c:pt>
                <c:pt idx="206">
                  <c:v>367.02747913185232</c:v>
                </c:pt>
                <c:pt idx="207">
                  <c:v>366.97232189399296</c:v>
                </c:pt>
                <c:pt idx="208">
                  <c:v>367.06627617204003</c:v>
                </c:pt>
                <c:pt idx="209">
                  <c:v>367.06206926406782</c:v>
                </c:pt>
                <c:pt idx="210">
                  <c:v>367.12704262052932</c:v>
                </c:pt>
                <c:pt idx="211">
                  <c:v>367.00644459199015</c:v>
                </c:pt>
                <c:pt idx="212">
                  <c:v>367.17098143712741</c:v>
                </c:pt>
                <c:pt idx="213">
                  <c:v>367.11488933083649</c:v>
                </c:pt>
                <c:pt idx="214">
                  <c:v>367.06440643516402</c:v>
                </c:pt>
                <c:pt idx="215">
                  <c:v>367.12704262052932</c:v>
                </c:pt>
                <c:pt idx="216">
                  <c:v>367.10881268598177</c:v>
                </c:pt>
                <c:pt idx="217">
                  <c:v>367.17659064775705</c:v>
                </c:pt>
                <c:pt idx="218">
                  <c:v>367.23174788561369</c:v>
                </c:pt>
                <c:pt idx="219">
                  <c:v>367.18874393745466</c:v>
                </c:pt>
                <c:pt idx="220">
                  <c:v>367.21164821419194</c:v>
                </c:pt>
                <c:pt idx="221">
                  <c:v>367.19108110855041</c:v>
                </c:pt>
                <c:pt idx="222">
                  <c:v>367.25698933344938</c:v>
                </c:pt>
                <c:pt idx="223">
                  <c:v>367.24857551750364</c:v>
                </c:pt>
                <c:pt idx="224">
                  <c:v>367.28316564972101</c:v>
                </c:pt>
                <c:pt idx="225">
                  <c:v>367.24997782016231</c:v>
                </c:pt>
                <c:pt idx="226">
                  <c:v>367.27942617596932</c:v>
                </c:pt>
                <c:pt idx="227">
                  <c:v>367.33551828226098</c:v>
                </c:pt>
                <c:pt idx="228">
                  <c:v>367.30560249223964</c:v>
                </c:pt>
                <c:pt idx="229">
                  <c:v>367.31728834771832</c:v>
                </c:pt>
                <c:pt idx="230">
                  <c:v>367.32944163741939</c:v>
                </c:pt>
                <c:pt idx="231">
                  <c:v>367.35748769056909</c:v>
                </c:pt>
                <c:pt idx="232">
                  <c:v>367.36309690119123</c:v>
                </c:pt>
                <c:pt idx="233">
                  <c:v>367.31915808459399</c:v>
                </c:pt>
                <c:pt idx="234">
                  <c:v>367.37010841448063</c:v>
                </c:pt>
                <c:pt idx="235">
                  <c:v>367.3317788085082</c:v>
                </c:pt>
                <c:pt idx="236">
                  <c:v>367.35468308525344</c:v>
                </c:pt>
                <c:pt idx="237">
                  <c:v>367.33131137428853</c:v>
                </c:pt>
                <c:pt idx="238">
                  <c:v>367.29298176832293</c:v>
                </c:pt>
                <c:pt idx="239">
                  <c:v>367.35328078259198</c:v>
                </c:pt>
                <c:pt idx="240">
                  <c:v>367.3004607158324</c:v>
                </c:pt>
                <c:pt idx="241">
                  <c:v>367.35328078259198</c:v>
                </c:pt>
                <c:pt idx="242">
                  <c:v>367.25231499125664</c:v>
                </c:pt>
                <c:pt idx="243">
                  <c:v>367.28737255768834</c:v>
                </c:pt>
                <c:pt idx="244">
                  <c:v>367.3004607158324</c:v>
                </c:pt>
                <c:pt idx="245">
                  <c:v>367.24530347796963</c:v>
                </c:pt>
                <c:pt idx="246">
                  <c:v>367.33411597960418</c:v>
                </c:pt>
                <c:pt idx="247">
                  <c:v>367.24764064907015</c:v>
                </c:pt>
                <c:pt idx="248">
                  <c:v>367.23595479358693</c:v>
                </c:pt>
                <c:pt idx="249">
                  <c:v>367.26961005736598</c:v>
                </c:pt>
                <c:pt idx="250">
                  <c:v>367.29251433410383</c:v>
                </c:pt>
                <c:pt idx="251">
                  <c:v>367.31495117662257</c:v>
                </c:pt>
                <c:pt idx="252">
                  <c:v>367.339725190237</c:v>
                </c:pt>
                <c:pt idx="253">
                  <c:v>367.31448374240341</c:v>
                </c:pt>
                <c:pt idx="254">
                  <c:v>367.31915808459399</c:v>
                </c:pt>
                <c:pt idx="255">
                  <c:v>367.38646861215096</c:v>
                </c:pt>
                <c:pt idx="256">
                  <c:v>367.37104328291929</c:v>
                </c:pt>
                <c:pt idx="257">
                  <c:v>367.52155710147906</c:v>
                </c:pt>
                <c:pt idx="258">
                  <c:v>367.44162585000925</c:v>
                </c:pt>
                <c:pt idx="259">
                  <c:v>367.47481367956902</c:v>
                </c:pt>
                <c:pt idx="260">
                  <c:v>367.50519690381225</c:v>
                </c:pt>
                <c:pt idx="261">
                  <c:v>367.55708210213731</c:v>
                </c:pt>
                <c:pt idx="262">
                  <c:v>367.55240775994571</c:v>
                </c:pt>
                <c:pt idx="263">
                  <c:v>367.5879327605972</c:v>
                </c:pt>
                <c:pt idx="264">
                  <c:v>367.55053802306907</c:v>
                </c:pt>
                <c:pt idx="265">
                  <c:v>367.58419328684715</c:v>
                </c:pt>
                <c:pt idx="266">
                  <c:v>367.62766466922778</c:v>
                </c:pt>
                <c:pt idx="267">
                  <c:v>367.5491357204117</c:v>
                </c:pt>
                <c:pt idx="268">
                  <c:v>367.62486006391646</c:v>
                </c:pt>
                <c:pt idx="269">
                  <c:v>367.60148835295536</c:v>
                </c:pt>
                <c:pt idx="270">
                  <c:v>367.58466072106938</c:v>
                </c:pt>
                <c:pt idx="271">
                  <c:v>367.56736565495902</c:v>
                </c:pt>
                <c:pt idx="272">
                  <c:v>367.52108966726325</c:v>
                </c:pt>
                <c:pt idx="273">
                  <c:v>367.45190940282754</c:v>
                </c:pt>
                <c:pt idx="274">
                  <c:v>367.42105874436669</c:v>
                </c:pt>
                <c:pt idx="275">
                  <c:v>367.41918900748863</c:v>
                </c:pt>
                <c:pt idx="276">
                  <c:v>367.27007749158156</c:v>
                </c:pt>
                <c:pt idx="277">
                  <c:v>367.23268275405388</c:v>
                </c:pt>
                <c:pt idx="278">
                  <c:v>367.16817683181256</c:v>
                </c:pt>
                <c:pt idx="279">
                  <c:v>367.19949492449496</c:v>
                </c:pt>
                <c:pt idx="280">
                  <c:v>367.17705808197621</c:v>
                </c:pt>
                <c:pt idx="281">
                  <c:v>367.26400084673702</c:v>
                </c:pt>
                <c:pt idx="282">
                  <c:v>367.22754097764329</c:v>
                </c:pt>
                <c:pt idx="283">
                  <c:v>367.16350248962118</c:v>
                </c:pt>
                <c:pt idx="284">
                  <c:v>367.2158551221649</c:v>
                </c:pt>
                <c:pt idx="285">
                  <c:v>367.25184755703867</c:v>
                </c:pt>
                <c:pt idx="286">
                  <c:v>367.25839163610658</c:v>
                </c:pt>
                <c:pt idx="287">
                  <c:v>367.31541861084202</c:v>
                </c:pt>
                <c:pt idx="288">
                  <c:v>367.21538768794574</c:v>
                </c:pt>
                <c:pt idx="289">
                  <c:v>367.27521926799108</c:v>
                </c:pt>
                <c:pt idx="290">
                  <c:v>367.40142650716325</c:v>
                </c:pt>
                <c:pt idx="291">
                  <c:v>367.2616636756407</c:v>
                </c:pt>
                <c:pt idx="292">
                  <c:v>367.34252979555208</c:v>
                </c:pt>
                <c:pt idx="293">
                  <c:v>367.34954130883932</c:v>
                </c:pt>
                <c:pt idx="294">
                  <c:v>367.35748769056909</c:v>
                </c:pt>
                <c:pt idx="295">
                  <c:v>367.37010841448063</c:v>
                </c:pt>
                <c:pt idx="296">
                  <c:v>367.41965644170864</c:v>
                </c:pt>
                <c:pt idx="297">
                  <c:v>367.43040742875013</c:v>
                </c:pt>
                <c:pt idx="298">
                  <c:v>367.44115841578673</c:v>
                </c:pt>
                <c:pt idx="299">
                  <c:v>367.36262946697423</c:v>
                </c:pt>
                <c:pt idx="300">
                  <c:v>367.33598571648383</c:v>
                </c:pt>
                <c:pt idx="301">
                  <c:v>367.39441499387635</c:v>
                </c:pt>
                <c:pt idx="302">
                  <c:v>367.38740348058923</c:v>
                </c:pt>
                <c:pt idx="303">
                  <c:v>367.34720413774807</c:v>
                </c:pt>
                <c:pt idx="304">
                  <c:v>367.2537172939152</c:v>
                </c:pt>
                <c:pt idx="305">
                  <c:v>367.33738801914131</c:v>
                </c:pt>
                <c:pt idx="306">
                  <c:v>367.28783999191199</c:v>
                </c:pt>
                <c:pt idx="307">
                  <c:v>367.31588604506078</c:v>
                </c:pt>
                <c:pt idx="308">
                  <c:v>367.34206236133605</c:v>
                </c:pt>
                <c:pt idx="309">
                  <c:v>367.37338045401503</c:v>
                </c:pt>
                <c:pt idx="310">
                  <c:v>367.41264492842265</c:v>
                </c:pt>
                <c:pt idx="311">
                  <c:v>367.35888999322202</c:v>
                </c:pt>
                <c:pt idx="312">
                  <c:v>367.45658374502193</c:v>
                </c:pt>
                <c:pt idx="313">
                  <c:v>367.43928867891373</c:v>
                </c:pt>
                <c:pt idx="314">
                  <c:v>367.47808571910224</c:v>
                </c:pt>
                <c:pt idx="315">
                  <c:v>367.42666795499366</c:v>
                </c:pt>
                <c:pt idx="316">
                  <c:v>367.48603210082769</c:v>
                </c:pt>
                <c:pt idx="317">
                  <c:v>367.44489788954678</c:v>
                </c:pt>
                <c:pt idx="318">
                  <c:v>367.42993999453063</c:v>
                </c:pt>
                <c:pt idx="319">
                  <c:v>367.3486064404006</c:v>
                </c:pt>
                <c:pt idx="320">
                  <c:v>367.39394755965719</c:v>
                </c:pt>
                <c:pt idx="321">
                  <c:v>367.41918900748863</c:v>
                </c:pt>
                <c:pt idx="322">
                  <c:v>367.36636894072763</c:v>
                </c:pt>
                <c:pt idx="323">
                  <c:v>367.41685183639504</c:v>
                </c:pt>
                <c:pt idx="324">
                  <c:v>367.41872157327163</c:v>
                </c:pt>
                <c:pt idx="325">
                  <c:v>367.46032321877323</c:v>
                </c:pt>
                <c:pt idx="326">
                  <c:v>367.41918900748863</c:v>
                </c:pt>
                <c:pt idx="327">
                  <c:v>367.47107420581523</c:v>
                </c:pt>
                <c:pt idx="328">
                  <c:v>367.47387881113013</c:v>
                </c:pt>
                <c:pt idx="329">
                  <c:v>367.52856861476948</c:v>
                </c:pt>
                <c:pt idx="330">
                  <c:v>367.54492881243937</c:v>
                </c:pt>
                <c:pt idx="331">
                  <c:v>367.50519690381225</c:v>
                </c:pt>
                <c:pt idx="332">
                  <c:v>367.55614723369865</c:v>
                </c:pt>
                <c:pt idx="333">
                  <c:v>367.65617815659363</c:v>
                </c:pt>
                <c:pt idx="334">
                  <c:v>367.62766466922778</c:v>
                </c:pt>
                <c:pt idx="335">
                  <c:v>367.64495973533911</c:v>
                </c:pt>
                <c:pt idx="336">
                  <c:v>367.66692914363495</c:v>
                </c:pt>
                <c:pt idx="337">
                  <c:v>367.70432388116632</c:v>
                </c:pt>
                <c:pt idx="338">
                  <c:v>367.73938144759762</c:v>
                </c:pt>
                <c:pt idx="339">
                  <c:v>367.74919756620329</c:v>
                </c:pt>
                <c:pt idx="340">
                  <c:v>367.80528967250041</c:v>
                </c:pt>
                <c:pt idx="341">
                  <c:v>367.80856171203425</c:v>
                </c:pt>
                <c:pt idx="342">
                  <c:v>367.77490644825286</c:v>
                </c:pt>
                <c:pt idx="343">
                  <c:v>367.74312092135466</c:v>
                </c:pt>
                <c:pt idx="344">
                  <c:v>367.74873013198425</c:v>
                </c:pt>
                <c:pt idx="345">
                  <c:v>367.70338901272783</c:v>
                </c:pt>
                <c:pt idx="346">
                  <c:v>367.72208638149345</c:v>
                </c:pt>
                <c:pt idx="347">
                  <c:v>367.67581039380195</c:v>
                </c:pt>
                <c:pt idx="348">
                  <c:v>367.65524328815678</c:v>
                </c:pt>
                <c:pt idx="349">
                  <c:v>367.64589460377817</c:v>
                </c:pt>
                <c:pt idx="350">
                  <c:v>367.53324295696069</c:v>
                </c:pt>
                <c:pt idx="351">
                  <c:v>367.61971828750183</c:v>
                </c:pt>
                <c:pt idx="352">
                  <c:v>367.54820085197326</c:v>
                </c:pt>
                <c:pt idx="353">
                  <c:v>367.52623144366919</c:v>
                </c:pt>
                <c:pt idx="354">
                  <c:v>367.52389427257663</c:v>
                </c:pt>
                <c:pt idx="355">
                  <c:v>367.54960315463393</c:v>
                </c:pt>
                <c:pt idx="356">
                  <c:v>367.65010151174732</c:v>
                </c:pt>
                <c:pt idx="357">
                  <c:v>367.57998637887493</c:v>
                </c:pt>
                <c:pt idx="358">
                  <c:v>367.62532749813153</c:v>
                </c:pt>
                <c:pt idx="359">
                  <c:v>367.64542716955862</c:v>
                </c:pt>
                <c:pt idx="360">
                  <c:v>367.63794822204835</c:v>
                </c:pt>
                <c:pt idx="361">
                  <c:v>367.72021664461693</c:v>
                </c:pt>
                <c:pt idx="362">
                  <c:v>367.69404032834836</c:v>
                </c:pt>
                <c:pt idx="363">
                  <c:v>367.69357289412591</c:v>
                </c:pt>
                <c:pt idx="364">
                  <c:v>367.78986434326902</c:v>
                </c:pt>
                <c:pt idx="365">
                  <c:v>367.8010827645283</c:v>
                </c:pt>
                <c:pt idx="366">
                  <c:v>367.86325151567365</c:v>
                </c:pt>
                <c:pt idx="367">
                  <c:v>367.88942783194778</c:v>
                </c:pt>
                <c:pt idx="368">
                  <c:v>367.92682256947683</c:v>
                </c:pt>
                <c:pt idx="369">
                  <c:v>368.02685349237169</c:v>
                </c:pt>
                <c:pt idx="370">
                  <c:v>367.93336664854104</c:v>
                </c:pt>
                <c:pt idx="371">
                  <c:v>367.90158112164335</c:v>
                </c:pt>
                <c:pt idx="372">
                  <c:v>367.90298342430071</c:v>
                </c:pt>
                <c:pt idx="373">
                  <c:v>367.81323605422563</c:v>
                </c:pt>
                <c:pt idx="374">
                  <c:v>367.82585677814194</c:v>
                </c:pt>
                <c:pt idx="375">
                  <c:v>367.79640842233664</c:v>
                </c:pt>
                <c:pt idx="376">
                  <c:v>367.73704427650569</c:v>
                </c:pt>
                <c:pt idx="377">
                  <c:v>367.69918210475993</c:v>
                </c:pt>
                <c:pt idx="378">
                  <c:v>367.70058440741303</c:v>
                </c:pt>
                <c:pt idx="379">
                  <c:v>367.69263802568764</c:v>
                </c:pt>
                <c:pt idx="380">
                  <c:v>367.6814196044283</c:v>
                </c:pt>
                <c:pt idx="381">
                  <c:v>367.84642388378472</c:v>
                </c:pt>
                <c:pt idx="382">
                  <c:v>367.76649263231172</c:v>
                </c:pt>
                <c:pt idx="383">
                  <c:v>367.81791039641718</c:v>
                </c:pt>
                <c:pt idx="384">
                  <c:v>367.8969067794518</c:v>
                </c:pt>
                <c:pt idx="385">
                  <c:v>367.76929723762674</c:v>
                </c:pt>
                <c:pt idx="386">
                  <c:v>367.8562400023867</c:v>
                </c:pt>
                <c:pt idx="387">
                  <c:v>367.84128210737418</c:v>
                </c:pt>
                <c:pt idx="388">
                  <c:v>367.80715940937694</c:v>
                </c:pt>
                <c:pt idx="389">
                  <c:v>367.79640842233664</c:v>
                </c:pt>
                <c:pt idx="390">
                  <c:v>367.90064625320463</c:v>
                </c:pt>
                <c:pt idx="391">
                  <c:v>367.85063079175978</c:v>
                </c:pt>
                <c:pt idx="392">
                  <c:v>367.830531120334</c:v>
                </c:pt>
                <c:pt idx="393">
                  <c:v>367.79033177748317</c:v>
                </c:pt>
                <c:pt idx="394">
                  <c:v>367.82071500173197</c:v>
                </c:pt>
                <c:pt idx="395">
                  <c:v>367.87633967380964</c:v>
                </c:pt>
                <c:pt idx="396">
                  <c:v>367.88802552928814</c:v>
                </c:pt>
                <c:pt idx="397">
                  <c:v>367.87260020005732</c:v>
                </c:pt>
                <c:pt idx="398">
                  <c:v>367.79640842233664</c:v>
                </c:pt>
                <c:pt idx="399">
                  <c:v>367.82866138346105</c:v>
                </c:pt>
                <c:pt idx="400">
                  <c:v>367.81183375156826</c:v>
                </c:pt>
                <c:pt idx="401">
                  <c:v>367.83801006783864</c:v>
                </c:pt>
                <c:pt idx="402">
                  <c:v>367.9258877010385</c:v>
                </c:pt>
                <c:pt idx="403">
                  <c:v>367.82351960704665</c:v>
                </c:pt>
                <c:pt idx="404">
                  <c:v>367.88381862131587</c:v>
                </c:pt>
                <c:pt idx="405">
                  <c:v>367.85530513395213</c:v>
                </c:pt>
                <c:pt idx="406">
                  <c:v>367.90906006914946</c:v>
                </c:pt>
                <c:pt idx="407">
                  <c:v>367.98618671530699</c:v>
                </c:pt>
                <c:pt idx="408">
                  <c:v>367.86184921301702</c:v>
                </c:pt>
                <c:pt idx="409">
                  <c:v>367.93476895119761</c:v>
                </c:pt>
                <c:pt idx="410">
                  <c:v>367.94925941199529</c:v>
                </c:pt>
                <c:pt idx="411">
                  <c:v>367.96468474122713</c:v>
                </c:pt>
                <c:pt idx="412">
                  <c:v>367.98151237311316</c:v>
                </c:pt>
                <c:pt idx="413">
                  <c:v>367.97824033358216</c:v>
                </c:pt>
                <c:pt idx="414">
                  <c:v>368.02638605815048</c:v>
                </c:pt>
                <c:pt idx="415">
                  <c:v>368.01470020267323</c:v>
                </c:pt>
                <c:pt idx="416">
                  <c:v>368.08247816445038</c:v>
                </c:pt>
                <c:pt idx="417">
                  <c:v>368.07266204584931</c:v>
                </c:pt>
                <c:pt idx="418">
                  <c:v>368.02732092659164</c:v>
                </c:pt>
                <c:pt idx="419">
                  <c:v>368.05770415083708</c:v>
                </c:pt>
                <c:pt idx="420">
                  <c:v>368.18110678468599</c:v>
                </c:pt>
                <c:pt idx="421">
                  <c:v>368.04461599270007</c:v>
                </c:pt>
                <c:pt idx="422">
                  <c:v>368.12501467839195</c:v>
                </c:pt>
                <c:pt idx="423">
                  <c:v>367.99974230766259</c:v>
                </c:pt>
                <c:pt idx="424">
                  <c:v>368.12594954683033</c:v>
                </c:pt>
                <c:pt idx="425">
                  <c:v>368.01516763689426</c:v>
                </c:pt>
                <c:pt idx="426">
                  <c:v>367.98571928108316</c:v>
                </c:pt>
                <c:pt idx="427">
                  <c:v>367.97637059670564</c:v>
                </c:pt>
                <c:pt idx="428">
                  <c:v>368.03386500565983</c:v>
                </c:pt>
                <c:pt idx="429">
                  <c:v>367.94505250402335</c:v>
                </c:pt>
                <c:pt idx="430">
                  <c:v>367.92121335884377</c:v>
                </c:pt>
                <c:pt idx="431">
                  <c:v>367.93056204322869</c:v>
                </c:pt>
                <c:pt idx="432">
                  <c:v>367.92214822728039</c:v>
                </c:pt>
                <c:pt idx="433">
                  <c:v>367.88989526616473</c:v>
                </c:pt>
                <c:pt idx="434">
                  <c:v>367.894102174137</c:v>
                </c:pt>
                <c:pt idx="435">
                  <c:v>367.93804099073611</c:v>
                </c:pt>
                <c:pt idx="436">
                  <c:v>367.8450215811273</c:v>
                </c:pt>
                <c:pt idx="437">
                  <c:v>367.96795678076131</c:v>
                </c:pt>
                <c:pt idx="438">
                  <c:v>367.88054658178191</c:v>
                </c:pt>
                <c:pt idx="439">
                  <c:v>367.91607158243659</c:v>
                </c:pt>
                <c:pt idx="440">
                  <c:v>367.95907553059743</c:v>
                </c:pt>
                <c:pt idx="441">
                  <c:v>367.92729000369593</c:v>
                </c:pt>
                <c:pt idx="442">
                  <c:v>367.94411763558469</c:v>
                </c:pt>
                <c:pt idx="443">
                  <c:v>367.90765776649164</c:v>
                </c:pt>
                <c:pt idx="444">
                  <c:v>367.96188013591438</c:v>
                </c:pt>
                <c:pt idx="445">
                  <c:v>368.00488408407432</c:v>
                </c:pt>
                <c:pt idx="446">
                  <c:v>367.98805645217658</c:v>
                </c:pt>
                <c:pt idx="447">
                  <c:v>368.01470020267323</c:v>
                </c:pt>
                <c:pt idx="448">
                  <c:v>368.01703737377085</c:v>
                </c:pt>
                <c:pt idx="449">
                  <c:v>368.13716796808586</c:v>
                </c:pt>
                <c:pt idx="450">
                  <c:v>368.1409074418429</c:v>
                </c:pt>
                <c:pt idx="451">
                  <c:v>368.15493046841709</c:v>
                </c:pt>
                <c:pt idx="452">
                  <c:v>368.08247816445038</c:v>
                </c:pt>
                <c:pt idx="453">
                  <c:v>368.13810283652811</c:v>
                </c:pt>
                <c:pt idx="454">
                  <c:v>367.99179592593669</c:v>
                </c:pt>
                <c:pt idx="455">
                  <c:v>368.01703737377085</c:v>
                </c:pt>
                <c:pt idx="456">
                  <c:v>368.02545118971778</c:v>
                </c:pt>
                <c:pt idx="457">
                  <c:v>367.94084559605238</c:v>
                </c:pt>
                <c:pt idx="458">
                  <c:v>367.95627092527917</c:v>
                </c:pt>
                <c:pt idx="459">
                  <c:v>367.93476895119761</c:v>
                </c:pt>
                <c:pt idx="460">
                  <c:v>367.93102947744518</c:v>
                </c:pt>
                <c:pt idx="461">
                  <c:v>367.830531120334</c:v>
                </c:pt>
                <c:pt idx="462">
                  <c:v>367.92775743791174</c:v>
                </c:pt>
                <c:pt idx="463">
                  <c:v>367.93009460901067</c:v>
                </c:pt>
                <c:pt idx="464">
                  <c:v>367.92775743791174</c:v>
                </c:pt>
                <c:pt idx="465">
                  <c:v>367.830531120334</c:v>
                </c:pt>
                <c:pt idx="466">
                  <c:v>367.93102947744518</c:v>
                </c:pt>
                <c:pt idx="467">
                  <c:v>367.93009460901067</c:v>
                </c:pt>
                <c:pt idx="468">
                  <c:v>367.93476895119761</c:v>
                </c:pt>
                <c:pt idx="469">
                  <c:v>367.95627092527917</c:v>
                </c:pt>
                <c:pt idx="470">
                  <c:v>367.94084559605238</c:v>
                </c:pt>
                <c:pt idx="471">
                  <c:v>368.02545118971778</c:v>
                </c:pt>
                <c:pt idx="472">
                  <c:v>368.01703737377085</c:v>
                </c:pt>
                <c:pt idx="473">
                  <c:v>367.99179592593669</c:v>
                </c:pt>
                <c:pt idx="474">
                  <c:v>368.13810283652811</c:v>
                </c:pt>
                <c:pt idx="475">
                  <c:v>368.08247816445038</c:v>
                </c:pt>
                <c:pt idx="476">
                  <c:v>368.15493046841709</c:v>
                </c:pt>
                <c:pt idx="477">
                  <c:v>368.1409074418429</c:v>
                </c:pt>
                <c:pt idx="478">
                  <c:v>368.13716796808586</c:v>
                </c:pt>
                <c:pt idx="479">
                  <c:v>368.01703737377085</c:v>
                </c:pt>
                <c:pt idx="480">
                  <c:v>368.01470020267323</c:v>
                </c:pt>
                <c:pt idx="481">
                  <c:v>367.98805645217658</c:v>
                </c:pt>
                <c:pt idx="482">
                  <c:v>368.00488408407432</c:v>
                </c:pt>
                <c:pt idx="483">
                  <c:v>367.96188013591438</c:v>
                </c:pt>
                <c:pt idx="484">
                  <c:v>367.90765776649164</c:v>
                </c:pt>
                <c:pt idx="485">
                  <c:v>367.94411763558469</c:v>
                </c:pt>
                <c:pt idx="486">
                  <c:v>367.92729000369593</c:v>
                </c:pt>
                <c:pt idx="487">
                  <c:v>367.95907553059743</c:v>
                </c:pt>
                <c:pt idx="488">
                  <c:v>367.91607158243659</c:v>
                </c:pt>
                <c:pt idx="489">
                  <c:v>367.88054658178191</c:v>
                </c:pt>
                <c:pt idx="490">
                  <c:v>367.96795678076131</c:v>
                </c:pt>
                <c:pt idx="491">
                  <c:v>367.8450215811273</c:v>
                </c:pt>
                <c:pt idx="492">
                  <c:v>367.93804099073611</c:v>
                </c:pt>
                <c:pt idx="493">
                  <c:v>367.894102174137</c:v>
                </c:pt>
                <c:pt idx="494">
                  <c:v>367.88989526616473</c:v>
                </c:pt>
                <c:pt idx="495">
                  <c:v>367.92214822728039</c:v>
                </c:pt>
                <c:pt idx="496">
                  <c:v>367.93056204322869</c:v>
                </c:pt>
                <c:pt idx="497">
                  <c:v>367.92121335884377</c:v>
                </c:pt>
                <c:pt idx="498">
                  <c:v>367.94505250402335</c:v>
                </c:pt>
                <c:pt idx="499">
                  <c:v>368.03386500565983</c:v>
                </c:pt>
                <c:pt idx="500">
                  <c:v>367.97637059670564</c:v>
                </c:pt>
                <c:pt idx="501">
                  <c:v>367.98571928108316</c:v>
                </c:pt>
                <c:pt idx="502">
                  <c:v>368.01516763689426</c:v>
                </c:pt>
                <c:pt idx="503">
                  <c:v>368.12594954683033</c:v>
                </c:pt>
                <c:pt idx="504">
                  <c:v>367.99974230766259</c:v>
                </c:pt>
                <c:pt idx="505">
                  <c:v>368.12501467839195</c:v>
                </c:pt>
                <c:pt idx="506">
                  <c:v>368.04461599270007</c:v>
                </c:pt>
                <c:pt idx="507">
                  <c:v>368.18110678468599</c:v>
                </c:pt>
                <c:pt idx="508">
                  <c:v>368.05770415083708</c:v>
                </c:pt>
                <c:pt idx="509">
                  <c:v>368.02732092659164</c:v>
                </c:pt>
                <c:pt idx="510">
                  <c:v>368.07266204584931</c:v>
                </c:pt>
                <c:pt idx="511">
                  <c:v>368.08247816445038</c:v>
                </c:pt>
                <c:pt idx="512">
                  <c:v>368.01470020267323</c:v>
                </c:pt>
                <c:pt idx="513">
                  <c:v>368.02638605815048</c:v>
                </c:pt>
                <c:pt idx="514">
                  <c:v>367.97824033358216</c:v>
                </c:pt>
                <c:pt idx="515">
                  <c:v>367.98151237311316</c:v>
                </c:pt>
                <c:pt idx="516">
                  <c:v>367.96468474122713</c:v>
                </c:pt>
                <c:pt idx="517">
                  <c:v>367.94925941199529</c:v>
                </c:pt>
                <c:pt idx="518">
                  <c:v>367.93476895119761</c:v>
                </c:pt>
                <c:pt idx="519">
                  <c:v>367.86184921301702</c:v>
                </c:pt>
                <c:pt idx="520">
                  <c:v>367.98618671530699</c:v>
                </c:pt>
                <c:pt idx="521">
                  <c:v>367.85530513395213</c:v>
                </c:pt>
                <c:pt idx="522">
                  <c:v>367.90906006914946</c:v>
                </c:pt>
                <c:pt idx="523">
                  <c:v>367.88381862131587</c:v>
                </c:pt>
                <c:pt idx="524">
                  <c:v>367.82351960704665</c:v>
                </c:pt>
                <c:pt idx="525">
                  <c:v>367.83801006783864</c:v>
                </c:pt>
                <c:pt idx="526">
                  <c:v>367.9258877010385</c:v>
                </c:pt>
                <c:pt idx="527">
                  <c:v>367.81183375156826</c:v>
                </c:pt>
                <c:pt idx="528">
                  <c:v>367.79640842233664</c:v>
                </c:pt>
                <c:pt idx="529">
                  <c:v>367.87260020005732</c:v>
                </c:pt>
                <c:pt idx="530">
                  <c:v>367.82866138346105</c:v>
                </c:pt>
                <c:pt idx="531">
                  <c:v>367.88802552928814</c:v>
                </c:pt>
                <c:pt idx="532">
                  <c:v>367.87633967380964</c:v>
                </c:pt>
                <c:pt idx="533">
                  <c:v>367.79033177748317</c:v>
                </c:pt>
                <c:pt idx="534">
                  <c:v>367.830531120334</c:v>
                </c:pt>
                <c:pt idx="535">
                  <c:v>367.82071500173197</c:v>
                </c:pt>
                <c:pt idx="536">
                  <c:v>367.85063079175978</c:v>
                </c:pt>
                <c:pt idx="537">
                  <c:v>367.90064625320463</c:v>
                </c:pt>
                <c:pt idx="538">
                  <c:v>367.79640842233664</c:v>
                </c:pt>
                <c:pt idx="539">
                  <c:v>367.80715940937694</c:v>
                </c:pt>
                <c:pt idx="540">
                  <c:v>367.84128210737418</c:v>
                </c:pt>
                <c:pt idx="541">
                  <c:v>367.81791039641718</c:v>
                </c:pt>
                <c:pt idx="542">
                  <c:v>367.69263802568764</c:v>
                </c:pt>
                <c:pt idx="543">
                  <c:v>367.6814196044283</c:v>
                </c:pt>
                <c:pt idx="544">
                  <c:v>367.76929723762674</c:v>
                </c:pt>
                <c:pt idx="545">
                  <c:v>367.8562400023867</c:v>
                </c:pt>
                <c:pt idx="546">
                  <c:v>367.8969067794518</c:v>
                </c:pt>
                <c:pt idx="547">
                  <c:v>367.90298342430071</c:v>
                </c:pt>
                <c:pt idx="548">
                  <c:v>367.79640842233664</c:v>
                </c:pt>
                <c:pt idx="549">
                  <c:v>367.84642388378472</c:v>
                </c:pt>
                <c:pt idx="550">
                  <c:v>367.76649263231172</c:v>
                </c:pt>
                <c:pt idx="551">
                  <c:v>367.69918210475993</c:v>
                </c:pt>
                <c:pt idx="552">
                  <c:v>367.81323605422563</c:v>
                </c:pt>
                <c:pt idx="553">
                  <c:v>367.93336664854104</c:v>
                </c:pt>
                <c:pt idx="554">
                  <c:v>367.90158112164335</c:v>
                </c:pt>
                <c:pt idx="555">
                  <c:v>367.73704427650569</c:v>
                </c:pt>
                <c:pt idx="556">
                  <c:v>367.70058440741303</c:v>
                </c:pt>
                <c:pt idx="557">
                  <c:v>367.82585677814194</c:v>
                </c:pt>
                <c:pt idx="558">
                  <c:v>368.02685349237169</c:v>
                </c:pt>
                <c:pt idx="559">
                  <c:v>367.88942783194778</c:v>
                </c:pt>
                <c:pt idx="560">
                  <c:v>367.92682256947683</c:v>
                </c:pt>
                <c:pt idx="561">
                  <c:v>367.8010827645283</c:v>
                </c:pt>
                <c:pt idx="562">
                  <c:v>367.86325151567365</c:v>
                </c:pt>
                <c:pt idx="563">
                  <c:v>367.78986434326902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F80A-46B8-BFAF-C290037689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257408"/>
        <c:axId val="188259328"/>
      </c:scatterChart>
      <c:valAx>
        <c:axId val="1882574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 [t]</a:t>
                </a:r>
                <a:endParaRPr lang="sk-SK"/>
              </a:p>
            </c:rich>
          </c:tx>
          <c:overlay val="0"/>
        </c:title>
        <c:majorTickMark val="none"/>
        <c:minorTickMark val="none"/>
        <c:tickLblPos val="nextTo"/>
        <c:crossAx val="188259328"/>
        <c:crosses val="autoZero"/>
        <c:crossBetween val="midCat"/>
      </c:valAx>
      <c:valAx>
        <c:axId val="188259328"/>
        <c:scaling>
          <c:orientation val="minMax"/>
          <c:max val="400"/>
          <c:min val="3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sk-SK" dirty="0" err="1"/>
                  <a:t>cp</a:t>
                </a:r>
                <a:r>
                  <a:rPr lang="en-US" dirty="0"/>
                  <a:t>[</a:t>
                </a:r>
                <a:r>
                  <a:rPr lang="sk-SK" dirty="0"/>
                  <a:t>-</a:t>
                </a:r>
                <a:r>
                  <a:rPr lang="en-US" dirty="0"/>
                  <a:t>]</a:t>
                </a:r>
                <a:endParaRPr lang="sk-SK" dirty="0"/>
              </a:p>
            </c:rich>
          </c:tx>
          <c:overlay val="0"/>
        </c:title>
        <c:numFmt formatCode="0.000" sourceLinked="1"/>
        <c:majorTickMark val="none"/>
        <c:minorTickMark val="none"/>
        <c:tickLblPos val="nextTo"/>
        <c:crossAx val="188257408"/>
        <c:crosses val="autoZero"/>
        <c:crossBetween val="midCat"/>
      </c:valAx>
      <c:spPr>
        <a:ln>
          <a:solidFill>
            <a:schemeClr val="tx1"/>
          </a:solidFill>
        </a:ln>
      </c:spPr>
    </c:plotArea>
    <c:legend>
      <c:legendPos val="r"/>
      <c:overlay val="0"/>
    </c:legend>
    <c:plotVisOnly val="1"/>
    <c:dispBlanksAs val="gap"/>
    <c:showDLblsOverMax val="0"/>
  </c:chart>
  <c:spPr>
    <a:ln>
      <a:solidFill>
        <a:sysClr val="windowText" lastClr="000000"/>
      </a:solidFill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38E1F-EDB4-48FC-A26B-3438B6AAB8DB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9D758-77BB-4376-9165-55F9FD6799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4976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9D758-77BB-4376-9165-55F9FD679973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684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9D758-77BB-4376-9165-55F9FD679973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521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9D758-77BB-4376-9165-55F9FD679973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79180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9D758-77BB-4376-9165-55F9FD679973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46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9D758-77BB-4376-9165-55F9FD679973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2254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8191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48587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8649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156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2532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6643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20649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5316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459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5834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90697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CD905-9030-4C0F-85A0-941A3D2B12BC}" type="datetimeFigureOut">
              <a:rPr lang="sk-SK" smtClean="0"/>
              <a:t>6. 12. 2023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04F11-978D-408B-AE1A-E1A839D915A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5549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.bin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8.emf"/><Relationship Id="rId7" Type="http://schemas.openxmlformats.org/officeDocument/2006/relationships/oleObject" Target="../embeddings/oleObject3.bin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chart" Target="../charts/chart4.xml"/><Relationship Id="rId7" Type="http://schemas.openxmlformats.org/officeDocument/2006/relationships/image" Target="../media/image4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jpeg"/><Relationship Id="rId7" Type="http://schemas.openxmlformats.org/officeDocument/2006/relationships/image" Target="../media/image52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chart" Target="../charts/chart5.xml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3600" b="1" dirty="0"/>
              <a:t>Vplyv efektov nestacionárnej aerodynamiky veterných turbín na výkon zariadenia</a:t>
            </a:r>
            <a:endParaRPr lang="sk-SK" sz="36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5303520"/>
            <a:ext cx="9144000" cy="1554479"/>
          </a:xfrm>
        </p:spPr>
        <p:txBody>
          <a:bodyPr>
            <a:normAutofit/>
          </a:bodyPr>
          <a:lstStyle/>
          <a:p>
            <a:r>
              <a:rPr lang="sk-SK" dirty="0"/>
              <a:t>prof. Ing. Dušan Kudelas, PhD.</a:t>
            </a: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409" y="122347"/>
            <a:ext cx="4281179" cy="230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41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Obrázok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2299" y="4931440"/>
            <a:ext cx="3190875" cy="1245441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786" y="95467"/>
            <a:ext cx="4862987" cy="262543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333673" y="2337104"/>
            <a:ext cx="4701100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1000" dirty="0"/>
              <a:t>                                     </a:t>
            </a:r>
          </a:p>
          <a:p>
            <a:endParaRPr lang="sk-SK" sz="1000" dirty="0"/>
          </a:p>
        </p:txBody>
      </p:sp>
      <p:sp>
        <p:nvSpPr>
          <p:cNvPr id="7" name="Zástupný objekt pre obsah 2"/>
          <p:cNvSpPr txBox="1">
            <a:spLocks/>
          </p:cNvSpPr>
          <p:nvPr/>
        </p:nvSpPr>
        <p:spPr>
          <a:xfrm>
            <a:off x="155883" y="219345"/>
            <a:ext cx="7083894" cy="327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Výpočet krútiaceho momentu, koeficientu výkonu a ťahu pre všetky segmenty</a:t>
            </a:r>
          </a:p>
          <a:p>
            <a:r>
              <a:rPr lang="sk-SK" sz="2400" dirty="0"/>
              <a:t>Stanovenie celkového výkonu a ťahu</a:t>
            </a:r>
          </a:p>
          <a:p>
            <a:r>
              <a:rPr lang="sk-SK" sz="2400" dirty="0"/>
              <a:t>Korekcie pre koreň a špičku listu rotora 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01" y="2394181"/>
            <a:ext cx="696442" cy="3704946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5382" y="2230090"/>
            <a:ext cx="801082" cy="3946791"/>
          </a:xfrm>
          <a:prstGeom prst="rect">
            <a:avLst/>
          </a:prstGeom>
        </p:spPr>
      </p:pic>
      <p:sp>
        <p:nvSpPr>
          <p:cNvPr id="5" name="Obdĺžnik 4"/>
          <p:cNvSpPr/>
          <p:nvPr/>
        </p:nvSpPr>
        <p:spPr>
          <a:xfrm>
            <a:off x="0" y="6614306"/>
            <a:ext cx="63118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/>
              <a:t>Kudelas, D., Návrh veterného zariadenia a simulácia parametrov pre lokalitu  </a:t>
            </a:r>
            <a:r>
              <a:rPr lang="sk-SK" sz="1200" dirty="0" err="1"/>
              <a:t>Pilhov</a:t>
            </a:r>
            <a:r>
              <a:rPr lang="sk-SK" sz="1200" dirty="0"/>
              <a:t> – Skalná 2020, </a:t>
            </a:r>
          </a:p>
        </p:txBody>
      </p:sp>
      <p:cxnSp>
        <p:nvCxnSpPr>
          <p:cNvPr id="8" name="Rovná spojovacia šípka 7"/>
          <p:cNvCxnSpPr/>
          <p:nvPr/>
        </p:nvCxnSpPr>
        <p:spPr>
          <a:xfrm flipH="1">
            <a:off x="2610105" y="2337104"/>
            <a:ext cx="3589" cy="376202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BlokTextu 10"/>
          <p:cNvSpPr txBox="1"/>
          <p:nvPr/>
        </p:nvSpPr>
        <p:spPr>
          <a:xfrm>
            <a:off x="1997505" y="3843022"/>
            <a:ext cx="75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52 m</a:t>
            </a:r>
          </a:p>
        </p:txBody>
      </p:sp>
      <p:cxnSp>
        <p:nvCxnSpPr>
          <p:cNvPr id="13" name="Rovná spojnica 12"/>
          <p:cNvCxnSpPr/>
          <p:nvPr/>
        </p:nvCxnSpPr>
        <p:spPr>
          <a:xfrm flipV="1">
            <a:off x="3006436" y="5791200"/>
            <a:ext cx="346364" cy="1101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ovná spojovacia šípka 15"/>
          <p:cNvCxnSpPr/>
          <p:nvPr/>
        </p:nvCxnSpPr>
        <p:spPr>
          <a:xfrm flipH="1">
            <a:off x="3360425" y="5792977"/>
            <a:ext cx="239104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ovná spojovacia šípka 17"/>
          <p:cNvCxnSpPr/>
          <p:nvPr/>
        </p:nvCxnSpPr>
        <p:spPr>
          <a:xfrm>
            <a:off x="2798447" y="5791200"/>
            <a:ext cx="207989" cy="57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lokTextu 22"/>
          <p:cNvSpPr txBox="1"/>
          <p:nvPr/>
        </p:nvSpPr>
        <p:spPr>
          <a:xfrm>
            <a:off x="5213193" y="4859333"/>
            <a:ext cx="202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Profil NACA 63-215</a:t>
            </a:r>
          </a:p>
          <a:p>
            <a:endParaRPr lang="sk-SK" dirty="0"/>
          </a:p>
        </p:txBody>
      </p:sp>
      <p:cxnSp>
        <p:nvCxnSpPr>
          <p:cNvPr id="25" name="Rovná spojnica 24"/>
          <p:cNvCxnSpPr/>
          <p:nvPr/>
        </p:nvCxnSpPr>
        <p:spPr>
          <a:xfrm flipV="1">
            <a:off x="3021758" y="2395535"/>
            <a:ext cx="86489" cy="177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/>
          <p:cNvCxnSpPr/>
          <p:nvPr/>
        </p:nvCxnSpPr>
        <p:spPr>
          <a:xfrm flipH="1" flipV="1">
            <a:off x="3080327" y="2394181"/>
            <a:ext cx="534524" cy="313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ovná spojovacia šípka 26"/>
          <p:cNvCxnSpPr/>
          <p:nvPr/>
        </p:nvCxnSpPr>
        <p:spPr>
          <a:xfrm>
            <a:off x="2813769" y="2395535"/>
            <a:ext cx="207989" cy="57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BlokTextu 27"/>
          <p:cNvSpPr txBox="1"/>
          <p:nvPr/>
        </p:nvSpPr>
        <p:spPr>
          <a:xfrm>
            <a:off x="3155923" y="2076201"/>
            <a:ext cx="75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0,9 m</a:t>
            </a:r>
          </a:p>
        </p:txBody>
      </p:sp>
      <p:sp>
        <p:nvSpPr>
          <p:cNvPr id="35" name="BlokTextu 34"/>
          <p:cNvSpPr txBox="1"/>
          <p:nvPr/>
        </p:nvSpPr>
        <p:spPr>
          <a:xfrm>
            <a:off x="3580979" y="5635823"/>
            <a:ext cx="7578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4,9 m</a:t>
            </a:r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465" y="2981935"/>
            <a:ext cx="3352616" cy="465261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1465" y="3519303"/>
            <a:ext cx="4181391" cy="867526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5213193" y="4197611"/>
            <a:ext cx="1380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 = 4MW</a:t>
            </a:r>
          </a:p>
          <a:p>
            <a:r>
              <a:rPr lang="sk-SK" dirty="0"/>
              <a:t>v= 12 m/s</a:t>
            </a:r>
          </a:p>
        </p:txBody>
      </p:sp>
    </p:spTree>
    <p:extLst>
      <p:ext uri="{BB962C8B-B14F-4D97-AF65-F5344CB8AC3E}">
        <p14:creationId xmlns:p14="http://schemas.microsoft.com/office/powerpoint/2010/main" val="222539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22249"/>
          </a:xfrm>
        </p:spPr>
        <p:txBody>
          <a:bodyPr>
            <a:normAutofit/>
          </a:bodyPr>
          <a:lstStyle/>
          <a:p>
            <a:r>
              <a:rPr lang="sk-SK" sz="2800" b="1"/>
              <a:t>Potreba riešenia efektov nestacionárnej aerodynamiky</a:t>
            </a:r>
            <a:endParaRPr lang="sk-SK" sz="28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323293"/>
            <a:ext cx="10121191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endParaRPr lang="sk-SK" sz="2400" dirty="0"/>
          </a:p>
          <a:p>
            <a:pPr>
              <a:lnSpc>
                <a:spcPct val="150000"/>
              </a:lnSpc>
            </a:pPr>
            <a:r>
              <a:rPr lang="sk-SK" sz="2400" dirty="0"/>
              <a:t>Popis nestacionárnych efektov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Zlepšenie aerodynamických modelov založených na teórii BEM pri návrhu veterných turbín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Kvantifikácia vplyvu nestacionárnych efektov na výkon zariadenia</a:t>
            </a:r>
          </a:p>
          <a:p>
            <a:pPr>
              <a:lnSpc>
                <a:spcPct val="150000"/>
              </a:lnSpc>
            </a:pPr>
            <a:r>
              <a:rPr lang="sk-SK" sz="2400" dirty="0"/>
              <a:t>Vývoj inžinierskych modelov pre návrh veterného zariadenia s minimalizáciou predimenzovania výkonu a množstva vyrobenej elektriny</a:t>
            </a:r>
          </a:p>
          <a:p>
            <a:pPr>
              <a:lnSpc>
                <a:spcPct val="150000"/>
              </a:lnSpc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834524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20508" t="16665" r="16504" b="11588"/>
          <a:stretch/>
        </p:blipFill>
        <p:spPr>
          <a:xfrm>
            <a:off x="5737564" y="1913493"/>
            <a:ext cx="6126089" cy="4577423"/>
          </a:xfrm>
          <a:prstGeom prst="rect">
            <a:avLst/>
          </a:prstGeom>
        </p:spPr>
      </p:pic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76286"/>
          </a:xfrm>
        </p:spPr>
        <p:txBody>
          <a:bodyPr>
            <a:normAutofit/>
          </a:bodyPr>
          <a:lstStyle/>
          <a:p>
            <a:r>
              <a:rPr lang="sk-SK" sz="2800" b="1" dirty="0"/>
              <a:t>Nestacionárne aerodynamické efekty na veternom zariadení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976286"/>
            <a:ext cx="12114819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/>
              <a:t>Veterné elektrárne pracujú pre väčšinu svojho času v prostredí nestacionárneho prúdenia. Sily pôsobiace na každý element lopatky sa menia v čase. </a:t>
            </a:r>
          </a:p>
          <a:p>
            <a:endParaRPr lang="sk-SK" sz="2000" dirty="0"/>
          </a:p>
          <a:p>
            <a:endParaRPr lang="sk-SK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Rýchlosť vetra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Strih vetra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Zmena smeru vetra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Dynamika </a:t>
            </a:r>
            <a:r>
              <a:rPr lang="sk-SK" sz="2000" dirty="0" err="1"/>
              <a:t>úplavu</a:t>
            </a:r>
            <a:endParaRPr lang="sk-SK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Dynamické odtrhnutie prúdu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k-SK" sz="2000" dirty="0"/>
              <a:t>Interakcia veža - lopatka</a:t>
            </a:r>
          </a:p>
          <a:p>
            <a:endParaRPr lang="sk-SK" sz="2000" dirty="0"/>
          </a:p>
        </p:txBody>
      </p:sp>
      <p:sp>
        <p:nvSpPr>
          <p:cNvPr id="4" name="Obdĺžnik 3"/>
          <p:cNvSpPr/>
          <p:nvPr/>
        </p:nvSpPr>
        <p:spPr>
          <a:xfrm>
            <a:off x="8706728" y="6556581"/>
            <a:ext cx="327365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000" dirty="0"/>
              <a:t>http://lantern.ncsa.illinois.edu/~dbock/Resume/index.html</a:t>
            </a:r>
          </a:p>
        </p:txBody>
      </p:sp>
    </p:spTree>
    <p:extLst>
      <p:ext uri="{BB962C8B-B14F-4D97-AF65-F5344CB8AC3E}">
        <p14:creationId xmlns:p14="http://schemas.microsoft.com/office/powerpoint/2010/main" val="63874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5533"/>
          </a:xfrm>
        </p:spPr>
        <p:txBody>
          <a:bodyPr>
            <a:normAutofit/>
          </a:bodyPr>
          <a:lstStyle/>
          <a:p>
            <a:r>
              <a:rPr lang="sk-SK" sz="2800" b="1" dirty="0"/>
              <a:t>Modelovanie efektov nestacionárnej aerodynamiky veterných turbín</a:t>
            </a:r>
          </a:p>
        </p:txBody>
      </p:sp>
      <p:sp>
        <p:nvSpPr>
          <p:cNvPr id="2" name="Obdĺžnik 1"/>
          <p:cNvSpPr/>
          <p:nvPr/>
        </p:nvSpPr>
        <p:spPr>
          <a:xfrm>
            <a:off x="74565" y="1314695"/>
            <a:ext cx="12192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BEM teória – (obmedzenia: 3D efekty, vychyľovanie vtoku/smeru prúdenia),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Tip, </a:t>
            </a:r>
            <a:r>
              <a:rPr lang="sk-SK" sz="2000" dirty="0" err="1"/>
              <a:t>Root</a:t>
            </a:r>
            <a:r>
              <a:rPr lang="sk-SK" sz="2000" dirty="0"/>
              <a:t> </a:t>
            </a:r>
            <a:r>
              <a:rPr lang="sk-SK" sz="2000" dirty="0" err="1"/>
              <a:t>corrections</a:t>
            </a:r>
            <a:r>
              <a:rPr lang="sk-SK" sz="2000" dirty="0"/>
              <a:t> – </a:t>
            </a:r>
            <a:r>
              <a:rPr lang="sk-SK" sz="2000" dirty="0" err="1"/>
              <a:t>Prandtl</a:t>
            </a:r>
            <a:r>
              <a:rPr lang="sk-SK" sz="2000" dirty="0"/>
              <a:t> (zahrnuté v BEM)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Dynamic</a:t>
            </a:r>
            <a:r>
              <a:rPr lang="sk-SK" sz="2000" dirty="0"/>
              <a:t> </a:t>
            </a:r>
            <a:r>
              <a:rPr lang="sk-SK" sz="2000" dirty="0" err="1"/>
              <a:t>inflow</a:t>
            </a:r>
            <a:r>
              <a:rPr lang="sk-SK" sz="2000" dirty="0"/>
              <a:t> – zmeny rýchlosti prúdenia, výkyvy lopatiek -  </a:t>
            </a:r>
            <a:r>
              <a:rPr lang="sk-SK" sz="2000" dirty="0" err="1"/>
              <a:t>Pitt-Peters</a:t>
            </a:r>
            <a:r>
              <a:rPr lang="sk-SK" sz="2000" dirty="0"/>
              <a:t>, </a:t>
            </a:r>
            <a:r>
              <a:rPr lang="sk-SK" sz="2000" dirty="0" err="1"/>
              <a:t>Oye</a:t>
            </a:r>
            <a:r>
              <a:rPr lang="sk-SK" sz="2000" dirty="0"/>
              <a:t>, ENC, </a:t>
            </a:r>
            <a:r>
              <a:rPr lang="sk-SK" sz="2000" dirty="0" err="1"/>
              <a:t>atď</a:t>
            </a:r>
            <a:endParaRPr lang="sk-SK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Vortex</a:t>
            </a:r>
            <a:r>
              <a:rPr lang="sk-SK" sz="2000" dirty="0"/>
              <a:t> </a:t>
            </a:r>
            <a:r>
              <a:rPr lang="sk-SK" sz="2000" dirty="0" err="1"/>
              <a:t>wake</a:t>
            </a:r>
            <a:r>
              <a:rPr lang="sk-SK" sz="2000" dirty="0"/>
              <a:t> </a:t>
            </a:r>
            <a:r>
              <a:rPr lang="sk-SK" sz="2000" dirty="0" err="1"/>
              <a:t>methods</a:t>
            </a:r>
            <a:r>
              <a:rPr lang="sk-SK" sz="2000" dirty="0"/>
              <a:t> – zohľadňujú rotáciu, indukované rýchlosti, víry na lopatke – FVW,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Stall</a:t>
            </a:r>
            <a:r>
              <a:rPr lang="sk-SK" sz="2000" dirty="0"/>
              <a:t> </a:t>
            </a:r>
            <a:r>
              <a:rPr lang="sk-SK" sz="2000" dirty="0" err="1"/>
              <a:t>Dellay</a:t>
            </a:r>
            <a:r>
              <a:rPr lang="sk-SK" sz="2000" dirty="0"/>
              <a:t> – 3D korekčný model (</a:t>
            </a:r>
            <a:r>
              <a:rPr lang="sk-SK" sz="2000" dirty="0" err="1"/>
              <a:t>Snel</a:t>
            </a:r>
            <a:r>
              <a:rPr lang="sk-SK" sz="2000" dirty="0"/>
              <a:t>), vplyv rotácie na koeficienty profilu krídla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Dynamic</a:t>
            </a:r>
            <a:r>
              <a:rPr lang="sk-SK" sz="2000" dirty="0"/>
              <a:t> </a:t>
            </a:r>
            <a:r>
              <a:rPr lang="sk-SK" sz="2000" dirty="0" err="1"/>
              <a:t>Stall</a:t>
            </a:r>
            <a:r>
              <a:rPr lang="sk-SK" sz="2000" dirty="0"/>
              <a:t> – modelovanie odtrhnutia prúdu – </a:t>
            </a:r>
            <a:r>
              <a:rPr lang="sk-SK" sz="2000" dirty="0" err="1"/>
              <a:t>Beddoes-Leishman</a:t>
            </a:r>
            <a:r>
              <a:rPr lang="sk-SK" sz="2000" dirty="0"/>
              <a:t>, ONERA, </a:t>
            </a:r>
            <a:r>
              <a:rPr lang="sk-SK" sz="2000" dirty="0" err="1"/>
              <a:t>Snel</a:t>
            </a:r>
            <a:r>
              <a:rPr lang="sk-SK" sz="2000" dirty="0"/>
              <a:t>, </a:t>
            </a:r>
            <a:r>
              <a:rPr lang="sk-SK" sz="2000" dirty="0" err="1"/>
              <a:t>Larsen</a:t>
            </a:r>
            <a:r>
              <a:rPr lang="sk-SK" sz="2000" dirty="0"/>
              <a:t> atď.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 dirty="0"/>
              <a:t>CFD – </a:t>
            </a:r>
            <a:r>
              <a:rPr lang="sk-SK" sz="2000" dirty="0"/>
              <a:t>modely</a:t>
            </a:r>
            <a:r>
              <a:rPr lang="sk-SK" sz="2000" b="1" dirty="0"/>
              <a:t> počítačovej dynamiky tekutín </a:t>
            </a:r>
            <a:r>
              <a:rPr lang="sk-SK" sz="2000" dirty="0"/>
              <a:t>sú komplexné modely vhodné aj pre aerodynamiku veterných turbín. Numerické metódy. Sústava parciálnych diferenciálnych rovníc. </a:t>
            </a:r>
          </a:p>
        </p:txBody>
      </p:sp>
    </p:spTree>
    <p:extLst>
      <p:ext uri="{BB962C8B-B14F-4D97-AF65-F5344CB8AC3E}">
        <p14:creationId xmlns:p14="http://schemas.microsoft.com/office/powerpoint/2010/main" val="1635893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05247"/>
          </a:xfrm>
        </p:spPr>
        <p:txBody>
          <a:bodyPr>
            <a:normAutofit/>
          </a:bodyPr>
          <a:lstStyle/>
          <a:p>
            <a:r>
              <a:rPr lang="sk-SK" sz="2800" b="1" dirty="0"/>
              <a:t>Rýchlosť vetra 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1082246"/>
            <a:ext cx="12114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8" name="Obdĺžnik 7"/>
          <p:cNvSpPr/>
          <p:nvPr/>
        </p:nvSpPr>
        <p:spPr>
          <a:xfrm>
            <a:off x="0" y="890915"/>
            <a:ext cx="12114819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Prúdenie vetra má prevažne turbulentný charakter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Zložky rýchlosti: stredná (určujúca)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2000" dirty="0"/>
              <a:t>		   fluktuačná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Fluktuačná zložka s frekvenciou do 10 min, je merateľným prejavom turbulencie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Intenzita turbulencie pre veterné zariadenia sa pre návrh veterného zariadenia stanovuje 15%.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 dirty="0"/>
              <a:t>Zmena výkonu </a:t>
            </a:r>
            <a:r>
              <a:rPr lang="sk-SK" sz="2000" b="1" dirty="0">
                <a:sym typeface="Symbol" panose="05050102010706020507" pitchFamily="18" charset="2"/>
              </a:rPr>
              <a:t>P</a:t>
            </a:r>
            <a:endParaRPr lang="sk-SK" sz="2000" b="1" dirty="0"/>
          </a:p>
        </p:txBody>
      </p:sp>
      <p:graphicFrame>
        <p:nvGraphicFramePr>
          <p:cNvPr id="11" name="Graf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898818"/>
              </p:ext>
            </p:extLst>
          </p:nvPr>
        </p:nvGraphicFramePr>
        <p:xfrm>
          <a:off x="5533494" y="3999921"/>
          <a:ext cx="5411585" cy="27729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ĺžnik 4"/>
          <p:cNvSpPr/>
          <p:nvPr/>
        </p:nvSpPr>
        <p:spPr>
          <a:xfrm>
            <a:off x="5899146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200" dirty="0"/>
              <a:t>Kudelas, D., et </a:t>
            </a:r>
            <a:r>
              <a:rPr lang="sk-SK" sz="1200" dirty="0" err="1"/>
              <a:t>all</a:t>
            </a:r>
            <a:r>
              <a:rPr lang="sk-SK" sz="1200" dirty="0"/>
              <a:t>.: </a:t>
            </a:r>
            <a:r>
              <a:rPr lang="en-US" sz="1200" dirty="0"/>
              <a:t>The Unsteady Aerodynamic Effects on Wind Equipment</a:t>
            </a:r>
            <a:r>
              <a:rPr lang="sk-SK" sz="1200" dirty="0"/>
              <a:t>, 2013 </a:t>
            </a:r>
          </a:p>
        </p:txBody>
      </p:sp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16927"/>
              </p:ext>
            </p:extLst>
          </p:nvPr>
        </p:nvGraphicFramePr>
        <p:xfrm>
          <a:off x="412585" y="3870902"/>
          <a:ext cx="3699062" cy="505606"/>
        </p:xfrm>
        <a:graphic>
          <a:graphicData uri="http://schemas.openxmlformats.org/drawingml/2006/table">
            <a:tbl>
              <a:tblPr/>
              <a:tblGrid>
                <a:gridCol w="480745">
                  <a:extLst>
                    <a:ext uri="{9D8B030D-6E8A-4147-A177-3AD203B41FA5}">
                      <a16:colId xmlns:a16="http://schemas.microsoft.com/office/drawing/2014/main" val="247563239"/>
                    </a:ext>
                  </a:extLst>
                </a:gridCol>
                <a:gridCol w="814595">
                  <a:extLst>
                    <a:ext uri="{9D8B030D-6E8A-4147-A177-3AD203B41FA5}">
                      <a16:colId xmlns:a16="http://schemas.microsoft.com/office/drawing/2014/main" val="3202260767"/>
                    </a:ext>
                  </a:extLst>
                </a:gridCol>
                <a:gridCol w="1255277">
                  <a:extLst>
                    <a:ext uri="{9D8B030D-6E8A-4147-A177-3AD203B41FA5}">
                      <a16:colId xmlns:a16="http://schemas.microsoft.com/office/drawing/2014/main" val="509416655"/>
                    </a:ext>
                  </a:extLst>
                </a:gridCol>
                <a:gridCol w="1148445">
                  <a:extLst>
                    <a:ext uri="{9D8B030D-6E8A-4147-A177-3AD203B41FA5}">
                      <a16:colId xmlns:a16="http://schemas.microsoft.com/office/drawing/2014/main" val="1076446387"/>
                    </a:ext>
                  </a:extLst>
                </a:gridCol>
              </a:tblGrid>
              <a:tr h="252803">
                <a:tc rowSpan="2">
                  <a:txBody>
                    <a:bodyPr/>
                    <a:lstStyle/>
                    <a:p>
                      <a:pPr algn="l" fontAlgn="ctr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∆P [%]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Kudelas D.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Silva C. T, et all.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Forsting et all.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687869"/>
                  </a:ext>
                </a:extLst>
              </a:tr>
              <a:tr h="252803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641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7254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o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957884" y="4482461"/>
            <a:ext cx="349376" cy="3598319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855" y="3614673"/>
            <a:ext cx="1016000" cy="1867102"/>
          </a:xfrm>
          <a:prstGeom prst="rect">
            <a:avLst/>
          </a:prstGeom>
        </p:spPr>
      </p:pic>
      <p:graphicFrame>
        <p:nvGraphicFramePr>
          <p:cNvPr id="10" name="Graf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4274274"/>
              </p:ext>
            </p:extLst>
          </p:nvPr>
        </p:nvGraphicFramePr>
        <p:xfrm>
          <a:off x="14996" y="3090506"/>
          <a:ext cx="6081004" cy="2978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7146448" cy="645727"/>
          </a:xfrm>
        </p:spPr>
        <p:txBody>
          <a:bodyPr>
            <a:normAutofit/>
          </a:bodyPr>
          <a:lstStyle/>
          <a:p>
            <a:r>
              <a:rPr lang="en-GB" sz="2800" b="1" dirty="0" err="1"/>
              <a:t>Strih</a:t>
            </a:r>
            <a:r>
              <a:rPr lang="sk-SK" sz="2800" b="1" dirty="0"/>
              <a:t> vetra</a:t>
            </a:r>
            <a:r>
              <a:rPr lang="en-GB" sz="2800" b="1" dirty="0"/>
              <a:t> – r</a:t>
            </a:r>
            <a:r>
              <a:rPr lang="cs-CZ" sz="2800" b="1" dirty="0" err="1"/>
              <a:t>ýchlostný</a:t>
            </a:r>
            <a:r>
              <a:rPr lang="en-GB" sz="2800" b="1" dirty="0"/>
              <a:t> </a:t>
            </a:r>
            <a:r>
              <a:rPr lang="en-GB" sz="2800" b="1" dirty="0" err="1"/>
              <a:t>profil</a:t>
            </a:r>
            <a:r>
              <a:rPr lang="sk-SK" sz="2800" b="1" dirty="0"/>
              <a:t> 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1082246"/>
            <a:ext cx="12114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7" name="Obdĺžnik 6"/>
          <p:cNvSpPr/>
          <p:nvPr/>
        </p:nvSpPr>
        <p:spPr>
          <a:xfrm>
            <a:off x="68030" y="868836"/>
            <a:ext cx="761570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2000" dirty="0" err="1"/>
              <a:t>Pre</a:t>
            </a:r>
            <a:r>
              <a:rPr lang="cs-CZ" sz="2000" dirty="0"/>
              <a:t> ve</a:t>
            </a:r>
            <a:r>
              <a:rPr lang="sk-SK" sz="2000" dirty="0"/>
              <a:t>ľ</a:t>
            </a:r>
            <a:r>
              <a:rPr lang="cs-CZ" sz="2000" dirty="0" err="1"/>
              <a:t>ké</a:t>
            </a:r>
            <a:r>
              <a:rPr lang="cs-CZ" sz="2000" dirty="0"/>
              <a:t> </a:t>
            </a:r>
            <a:r>
              <a:rPr lang="sk-SK" sz="2000" dirty="0"/>
              <a:t>veterné zariadenia odchýlka 8 - 15 %  od dimenzovanej rýchlosti (15m/s) v hornej - dolnej úvrati (16,3 - 13,1 m/s) – otvorená krajina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Na posledných 10% z listu rotora je pokles výkonu o 60%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 dirty="0"/>
              <a:t>Celový pokles výkonu o 1,45 %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3130658" y="3282327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16,3 m/s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3055498" y="4736589"/>
            <a:ext cx="101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13,1 m/s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14996" y="6401728"/>
            <a:ext cx="6787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err="1"/>
              <a:t>Tauš</a:t>
            </a:r>
            <a:r>
              <a:rPr lang="sk-SK" sz="1000" dirty="0"/>
              <a:t>, P., Kudelas, D., Možnosti využitia technológií OZE na výrobu elektriny v lokalite  </a:t>
            </a:r>
            <a:r>
              <a:rPr lang="sk-SK" sz="1000" dirty="0" err="1"/>
              <a:t>Pilhov</a:t>
            </a:r>
            <a:r>
              <a:rPr lang="sk-SK" sz="1000" dirty="0"/>
              <a:t> – Skalná 2020, </a:t>
            </a:r>
          </a:p>
          <a:p>
            <a:r>
              <a:rPr lang="sk-SK" sz="1000" dirty="0"/>
              <a:t>Kudelas, D., et </a:t>
            </a:r>
            <a:r>
              <a:rPr lang="sk-SK" sz="1000" dirty="0" err="1"/>
              <a:t>all</a:t>
            </a:r>
            <a:r>
              <a:rPr lang="sk-SK" sz="1000" dirty="0"/>
              <a:t>.: </a:t>
            </a:r>
            <a:r>
              <a:rPr lang="en-US" sz="1000" dirty="0"/>
              <a:t>The Unsteady Aerodynamic Effects on Wind Equipment</a:t>
            </a:r>
            <a:r>
              <a:rPr lang="sk-SK" sz="1000" dirty="0"/>
              <a:t>, 2013 </a:t>
            </a:r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579978"/>
              </p:ext>
            </p:extLst>
          </p:nvPr>
        </p:nvGraphicFramePr>
        <p:xfrm>
          <a:off x="126592" y="5871612"/>
          <a:ext cx="6350637" cy="487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árok" r:id="rId5" imgW="4959299" imgH="380821" progId="Excel.Sheet.12">
                  <p:embed/>
                </p:oleObj>
              </mc:Choice>
              <mc:Fallback>
                <p:oleObj name="Hárok" r:id="rId5" imgW="4959299" imgH="380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6592" y="5871612"/>
                        <a:ext cx="6350637" cy="487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7"/>
          <a:srcRect b="10505"/>
          <a:stretch/>
        </p:blipFill>
        <p:spPr>
          <a:xfrm>
            <a:off x="7683736" y="106098"/>
            <a:ext cx="4290515" cy="3508575"/>
          </a:xfrm>
          <a:prstGeom prst="rect">
            <a:avLst/>
          </a:prstGeom>
        </p:spPr>
      </p:pic>
      <p:grpSp>
        <p:nvGrpSpPr>
          <p:cNvPr id="27" name="Skupina 26"/>
          <p:cNvGrpSpPr/>
          <p:nvPr/>
        </p:nvGrpSpPr>
        <p:grpSpPr>
          <a:xfrm>
            <a:off x="8587007" y="2192544"/>
            <a:ext cx="1023730" cy="1103679"/>
            <a:chOff x="8661766" y="4485572"/>
            <a:chExt cx="842452" cy="1003577"/>
          </a:xfrm>
        </p:grpSpPr>
        <p:cxnSp>
          <p:nvCxnSpPr>
            <p:cNvPr id="15" name="Rovná spojovacia šípka 14"/>
            <p:cNvCxnSpPr/>
            <p:nvPr/>
          </p:nvCxnSpPr>
          <p:spPr>
            <a:xfrm flipV="1">
              <a:off x="8661766" y="4485572"/>
              <a:ext cx="7849" cy="10035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Rovná spojovacia šípka 21"/>
            <p:cNvCxnSpPr/>
            <p:nvPr/>
          </p:nvCxnSpPr>
          <p:spPr>
            <a:xfrm flipV="1">
              <a:off x="8661766" y="4509190"/>
              <a:ext cx="842452" cy="97995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8"/>
          <a:srcRect r="15599"/>
          <a:stretch/>
        </p:blipFill>
        <p:spPr>
          <a:xfrm>
            <a:off x="6967977" y="3918258"/>
            <a:ext cx="4042516" cy="2267625"/>
          </a:xfrm>
          <a:prstGeom prst="rect">
            <a:avLst/>
          </a:prstGeom>
        </p:spPr>
      </p:pic>
      <p:sp>
        <p:nvSpPr>
          <p:cNvPr id="16" name="Obdĺžnik 15"/>
          <p:cNvSpPr/>
          <p:nvPr/>
        </p:nvSpPr>
        <p:spPr>
          <a:xfrm>
            <a:off x="6232276" y="6575720"/>
            <a:ext cx="60810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Kudelas, D.: Modelovanie nestacionárnych aerodynamických procesov pri návrhu veterného zariadenia, 2010</a:t>
            </a:r>
          </a:p>
        </p:txBody>
      </p:sp>
      <p:cxnSp>
        <p:nvCxnSpPr>
          <p:cNvPr id="18" name="Rovná spojnica 17"/>
          <p:cNvCxnSpPr/>
          <p:nvPr/>
        </p:nvCxnSpPr>
        <p:spPr>
          <a:xfrm>
            <a:off x="10571052" y="4685646"/>
            <a:ext cx="0" cy="1535045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Voľný tvar 19"/>
          <p:cNvSpPr/>
          <p:nvPr/>
        </p:nvSpPr>
        <p:spPr>
          <a:xfrm>
            <a:off x="10664109" y="4653138"/>
            <a:ext cx="309880" cy="518160"/>
          </a:xfrm>
          <a:custGeom>
            <a:avLst/>
            <a:gdLst>
              <a:gd name="connsiteX0" fmla="*/ 0 w 309880"/>
              <a:gd name="connsiteY0" fmla="*/ 0 h 518160"/>
              <a:gd name="connsiteX1" fmla="*/ 91440 w 309880"/>
              <a:gd name="connsiteY1" fmla="*/ 45720 h 518160"/>
              <a:gd name="connsiteX2" fmla="*/ 193040 w 309880"/>
              <a:gd name="connsiteY2" fmla="*/ 223520 h 518160"/>
              <a:gd name="connsiteX3" fmla="*/ 309880 w 309880"/>
              <a:gd name="connsiteY3" fmla="*/ 518160 h 51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880" h="518160">
                <a:moveTo>
                  <a:pt x="0" y="0"/>
                </a:moveTo>
                <a:cubicBezTo>
                  <a:pt x="29633" y="4233"/>
                  <a:pt x="59267" y="8467"/>
                  <a:pt x="91440" y="45720"/>
                </a:cubicBezTo>
                <a:cubicBezTo>
                  <a:pt x="123613" y="82973"/>
                  <a:pt x="156633" y="144780"/>
                  <a:pt x="193040" y="223520"/>
                </a:cubicBezTo>
                <a:cubicBezTo>
                  <a:pt x="229447" y="302260"/>
                  <a:pt x="286173" y="476673"/>
                  <a:pt x="309880" y="518160"/>
                </a:cubicBez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23" name="Rovná spojnica 22"/>
          <p:cNvCxnSpPr/>
          <p:nvPr/>
        </p:nvCxnSpPr>
        <p:spPr>
          <a:xfrm>
            <a:off x="7432934" y="4685646"/>
            <a:ext cx="3138118" cy="0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/>
          <p:cNvCxnSpPr/>
          <p:nvPr/>
        </p:nvCxnSpPr>
        <p:spPr>
          <a:xfrm flipV="1">
            <a:off x="7432934" y="5328586"/>
            <a:ext cx="3477778" cy="835"/>
          </a:xfrm>
          <a:prstGeom prst="line">
            <a:avLst/>
          </a:prstGeom>
          <a:ln w="158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BlokTextu 16"/>
          <p:cNvSpPr txBox="1"/>
          <p:nvPr/>
        </p:nvSpPr>
        <p:spPr>
          <a:xfrm>
            <a:off x="8078221" y="3102239"/>
            <a:ext cx="4445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800" dirty="0"/>
              <a:t>v(1-a)</a:t>
            </a:r>
          </a:p>
        </p:txBody>
      </p:sp>
    </p:spTree>
    <p:extLst>
      <p:ext uri="{BB962C8B-B14F-4D97-AF65-F5344CB8AC3E}">
        <p14:creationId xmlns:p14="http://schemas.microsoft.com/office/powerpoint/2010/main" val="4019883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27472"/>
            <a:ext cx="10515600" cy="928305"/>
          </a:xfrm>
        </p:spPr>
        <p:txBody>
          <a:bodyPr>
            <a:normAutofit/>
          </a:bodyPr>
          <a:lstStyle/>
          <a:p>
            <a:r>
              <a:rPr lang="sk-SK" sz="2800" b="1" dirty="0"/>
              <a:t>Zmena smeru vetra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1082246"/>
            <a:ext cx="12114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8" name="Obdĺžnik 7"/>
          <p:cNvSpPr/>
          <p:nvPr/>
        </p:nvSpPr>
        <p:spPr>
          <a:xfrm>
            <a:off x="0" y="1010915"/>
            <a:ext cx="714644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Vychýlenie vtoku na turbínu spôsobí </a:t>
            </a:r>
            <a:r>
              <a:rPr lang="sk-SK" sz="2000" b="1" dirty="0"/>
              <a:t>zníženie rýchlosti </a:t>
            </a:r>
            <a:r>
              <a:rPr lang="sk-SK" sz="2000" dirty="0"/>
              <a:t>a </a:t>
            </a:r>
            <a:r>
              <a:rPr lang="sk-SK" sz="2000" b="1" dirty="0"/>
              <a:t>zmenu smeru</a:t>
            </a:r>
            <a:r>
              <a:rPr lang="sk-SK" sz="2000" dirty="0"/>
              <a:t> prúdenia na lopatku (3D efekt)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Natáčací</a:t>
            </a:r>
            <a:r>
              <a:rPr lang="sk-SK" sz="2000" dirty="0"/>
              <a:t> mechanizmus nie je schopný dostatočne nasledovať prúdenie vetra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 err="1"/>
              <a:t>Úplav</a:t>
            </a:r>
            <a:r>
              <a:rPr lang="sk-SK" sz="2000" dirty="0"/>
              <a:t> je úplne narušený, obnova po 15+ otáčkach do šikmej polohy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 dirty="0"/>
              <a:t>Zmena výkonu (%)</a:t>
            </a:r>
            <a:endParaRPr lang="sk-SK" sz="2000" dirty="0"/>
          </a:p>
        </p:txBody>
      </p:sp>
      <p:sp>
        <p:nvSpPr>
          <p:cNvPr id="13" name="BlokTextu 12"/>
          <p:cNvSpPr txBox="1"/>
          <p:nvPr/>
        </p:nvSpPr>
        <p:spPr>
          <a:xfrm>
            <a:off x="208486" y="6304002"/>
            <a:ext cx="59687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err="1"/>
              <a:t>Kudelas</a:t>
            </a:r>
            <a:r>
              <a:rPr lang="sk-SK" sz="1000" dirty="0"/>
              <a:t>, D., et </a:t>
            </a:r>
            <a:r>
              <a:rPr lang="sk-SK" sz="1000" dirty="0" err="1"/>
              <a:t>all</a:t>
            </a:r>
            <a:r>
              <a:rPr lang="sk-SK" sz="1000" dirty="0"/>
              <a:t>.: </a:t>
            </a:r>
            <a:r>
              <a:rPr lang="en-US" sz="1000" dirty="0"/>
              <a:t>The Unsteady Aerodynamic Effects on Wind Equipment</a:t>
            </a:r>
            <a:r>
              <a:rPr lang="sk-SK" sz="1000" dirty="0"/>
              <a:t>, 2013</a:t>
            </a:r>
          </a:p>
          <a:p>
            <a:r>
              <a:rPr lang="sk-SK" sz="1000" dirty="0" err="1"/>
              <a:t>Kudelas</a:t>
            </a:r>
            <a:r>
              <a:rPr lang="sk-SK" sz="1000" dirty="0"/>
              <a:t>, D ., et </a:t>
            </a:r>
            <a:r>
              <a:rPr lang="sk-SK" sz="1000" dirty="0" err="1"/>
              <a:t>all</a:t>
            </a:r>
            <a:r>
              <a:rPr lang="sk-SK" sz="1000" dirty="0"/>
              <a:t>.: Simulácia parametrov veterného zariadenia, 2013 </a:t>
            </a:r>
          </a:p>
          <a:p>
            <a:r>
              <a:rPr lang="sk-SK" sz="1000" dirty="0" err="1"/>
              <a:t>Kudelas</a:t>
            </a:r>
            <a:r>
              <a:rPr lang="sk-SK" sz="1000" dirty="0"/>
              <a:t>, D.: Modelovanie nestacionárnych aerodynamických procesov pri návrhu veterného zariadenia, 2010</a:t>
            </a:r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351180"/>
              </p:ext>
            </p:extLst>
          </p:nvPr>
        </p:nvGraphicFramePr>
        <p:xfrm>
          <a:off x="354013" y="3787775"/>
          <a:ext cx="6024562" cy="2549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árok" r:id="rId2" imgW="4641901" imgH="1994064" progId="Excel.Sheet.12">
                  <p:embed/>
                </p:oleObj>
              </mc:Choice>
              <mc:Fallback>
                <p:oleObj name="Hárok" r:id="rId2" imgW="4641901" imgH="199406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4013" y="3787775"/>
                        <a:ext cx="6024562" cy="2549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Skupina 6"/>
          <p:cNvGrpSpPr/>
          <p:nvPr/>
        </p:nvGrpSpPr>
        <p:grpSpPr>
          <a:xfrm>
            <a:off x="7731193" y="3174891"/>
            <a:ext cx="4165283" cy="3539867"/>
            <a:chOff x="7986283" y="108449"/>
            <a:chExt cx="3192016" cy="2921237"/>
          </a:xfrm>
        </p:grpSpPr>
        <p:pic>
          <p:nvPicPr>
            <p:cNvPr id="5" name="Obrázok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86283" y="108449"/>
              <a:ext cx="3192016" cy="2921237"/>
            </a:xfrm>
            <a:prstGeom prst="rect">
              <a:avLst/>
            </a:prstGeom>
          </p:spPr>
        </p:pic>
        <p:sp>
          <p:nvSpPr>
            <p:cNvPr id="11" name="BlokTextu 10"/>
            <p:cNvSpPr txBox="1"/>
            <p:nvPr/>
          </p:nvSpPr>
          <p:spPr>
            <a:xfrm>
              <a:off x="8678331" y="2658897"/>
              <a:ext cx="44450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k-SK" sz="800" dirty="0"/>
                <a:t>v(1-a)</a:t>
              </a:r>
            </a:p>
          </p:txBody>
        </p:sp>
      </p:grpSp>
      <p:pic>
        <p:nvPicPr>
          <p:cNvPr id="14" name="Obrázo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345" y="955777"/>
            <a:ext cx="1926576" cy="2136304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7996094" y="801888"/>
            <a:ext cx="3135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dirty="0"/>
              <a:t>Početnosť výskytu zo smeru v lokalite</a:t>
            </a:r>
          </a:p>
        </p:txBody>
      </p:sp>
    </p:spTree>
    <p:extLst>
      <p:ext uri="{BB962C8B-B14F-4D97-AF65-F5344CB8AC3E}">
        <p14:creationId xmlns:p14="http://schemas.microsoft.com/office/powerpoint/2010/main" val="2457229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45567"/>
          </a:xfrm>
        </p:spPr>
        <p:txBody>
          <a:bodyPr>
            <a:normAutofit/>
          </a:bodyPr>
          <a:lstStyle/>
          <a:p>
            <a:r>
              <a:rPr lang="sk-SK" sz="2800" b="1" dirty="0"/>
              <a:t>Dynamika </a:t>
            </a:r>
            <a:r>
              <a:rPr lang="sk-SK" sz="2800" b="1" dirty="0" err="1"/>
              <a:t>úplavu</a:t>
            </a:r>
            <a:r>
              <a:rPr lang="sk-SK" sz="2800" b="1" dirty="0"/>
              <a:t> – 3D efekty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1082246"/>
            <a:ext cx="12114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8" name="Obdĺžnik 7"/>
          <p:cNvSpPr/>
          <p:nvPr/>
        </p:nvSpPr>
        <p:spPr>
          <a:xfrm>
            <a:off x="-66270" y="864797"/>
            <a:ext cx="668712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Obtekanie listov rotora pozostáva z viacero cirkulácií vírov: nábehová hrana, odtoková hrana, špička listu rotora, gondola – os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Vytvára sa indukovaná rýchlosť, znižuje vztlak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Vírový valec má povrchovú vírivosť, ktorá sleduje špirálovú dráhu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k-SK" sz="2000" dirty="0"/>
              <a:t>	</a:t>
            </a: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/>
          <a:srcRect l="5093" t="16145" r="33422" b="36537"/>
          <a:stretch/>
        </p:blipFill>
        <p:spPr>
          <a:xfrm>
            <a:off x="6402043" y="3257305"/>
            <a:ext cx="5758446" cy="3323696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7281253" y="65810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Horns Rev wind farm, DK; Photographer: Christian </a:t>
            </a:r>
            <a:r>
              <a:rPr lang="en-US" sz="1200" dirty="0" err="1"/>
              <a:t>Steiness</a:t>
            </a:r>
            <a:r>
              <a:rPr lang="en-US" sz="1200" dirty="0"/>
              <a:t>. 12 February 2008</a:t>
            </a:r>
            <a:endParaRPr lang="sk-SK" sz="1200" dirty="0"/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4680" y="58743"/>
            <a:ext cx="2295809" cy="2592681"/>
          </a:xfrm>
          <a:prstGeom prst="rect">
            <a:avLst/>
          </a:prstGeom>
        </p:spPr>
      </p:pic>
      <p:sp>
        <p:nvSpPr>
          <p:cNvPr id="12" name="Obdĺžnik 11"/>
          <p:cNvSpPr/>
          <p:nvPr/>
        </p:nvSpPr>
        <p:spPr>
          <a:xfrm>
            <a:off x="10515600" y="2798246"/>
            <a:ext cx="152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2020</a:t>
            </a:r>
          </a:p>
        </p:txBody>
      </p:sp>
      <p:sp>
        <p:nvSpPr>
          <p:cNvPr id="6" name="Obdĺžnik 5"/>
          <p:cNvSpPr/>
          <p:nvPr/>
        </p:nvSpPr>
        <p:spPr>
          <a:xfrm>
            <a:off x="0" y="6396335"/>
            <a:ext cx="39597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Návrh veterného zariadenia a simulácia parametrov pre lokalitu  </a:t>
            </a:r>
            <a:r>
              <a:rPr lang="sk-SK" sz="1200" dirty="0" err="1"/>
              <a:t>Pilhov</a:t>
            </a:r>
            <a:r>
              <a:rPr lang="sk-SK" sz="1200" dirty="0"/>
              <a:t> – Skalná 2020, 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10" y="4605019"/>
            <a:ext cx="3149668" cy="1745948"/>
          </a:xfrm>
          <a:prstGeom prst="rect">
            <a:avLst/>
          </a:prstGeom>
        </p:spPr>
      </p:pic>
      <p:pic>
        <p:nvPicPr>
          <p:cNvPr id="16" name="Obrázok 15"/>
          <p:cNvPicPr/>
          <p:nvPr/>
        </p:nvPicPr>
        <p:blipFill rotWithShape="1">
          <a:blip r:embed="rId5" cstate="print"/>
          <a:srcRect l="23271"/>
          <a:stretch/>
        </p:blipFill>
        <p:spPr>
          <a:xfrm>
            <a:off x="3959784" y="4469963"/>
            <a:ext cx="2348966" cy="1926371"/>
          </a:xfrm>
          <a:prstGeom prst="rect">
            <a:avLst/>
          </a:prstGeom>
        </p:spPr>
      </p:pic>
      <p:cxnSp>
        <p:nvCxnSpPr>
          <p:cNvPr id="18" name="Rovná spojovacia šípka 17"/>
          <p:cNvCxnSpPr/>
          <p:nvPr/>
        </p:nvCxnSpPr>
        <p:spPr>
          <a:xfrm flipV="1">
            <a:off x="361051" y="4505284"/>
            <a:ext cx="5376515" cy="4346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BlokTextu 18"/>
          <p:cNvSpPr txBox="1"/>
          <p:nvPr/>
        </p:nvSpPr>
        <p:spPr>
          <a:xfrm>
            <a:off x="3088553" y="4138596"/>
            <a:ext cx="8712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6D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628" y="678758"/>
            <a:ext cx="3144663" cy="179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34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lúk 11"/>
          <p:cNvSpPr/>
          <p:nvPr/>
        </p:nvSpPr>
        <p:spPr>
          <a:xfrm flipH="1">
            <a:off x="350982" y="4915732"/>
            <a:ext cx="602624" cy="570150"/>
          </a:xfrm>
          <a:prstGeom prst="arc">
            <a:avLst>
              <a:gd name="adj1" fmla="val 12233906"/>
              <a:gd name="adj2" fmla="val 7531606"/>
            </a:avLst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1641"/>
            <a:ext cx="10515600" cy="965306"/>
          </a:xfrm>
        </p:spPr>
        <p:txBody>
          <a:bodyPr>
            <a:normAutofit/>
          </a:bodyPr>
          <a:lstStyle/>
          <a:p>
            <a:r>
              <a:rPr lang="sk-SK" sz="2800" b="1" dirty="0" err="1"/>
              <a:t>Winglet</a:t>
            </a:r>
            <a:endParaRPr lang="sk-SK" sz="28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8490" y="839883"/>
            <a:ext cx="10515600" cy="1835899"/>
          </a:xfrm>
        </p:spPr>
        <p:txBody>
          <a:bodyPr>
            <a:noAutofit/>
          </a:bodyPr>
          <a:lstStyle/>
          <a:p>
            <a:r>
              <a:rPr lang="sk-SK" sz="2000" dirty="0"/>
              <a:t>Znižuje hodnoty odporu najmä pri vyšších uhloch nábehu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k-SK" sz="2000" b="1" dirty="0"/>
              <a:t>Parametre </a:t>
            </a:r>
            <a:r>
              <a:rPr lang="sk-SK" sz="2000" b="1" dirty="0" err="1"/>
              <a:t>wingletu</a:t>
            </a:r>
            <a:r>
              <a:rPr lang="sk-SK" sz="2000" b="1" dirty="0"/>
              <a:t>: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Výška </a:t>
            </a:r>
            <a:r>
              <a:rPr lang="sk-SK" sz="2000" dirty="0" err="1"/>
              <a:t>wingletu</a:t>
            </a:r>
            <a:r>
              <a:rPr lang="sk-SK" sz="2000" dirty="0"/>
              <a:t> 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Uhol odklonu (</a:t>
            </a:r>
            <a:r>
              <a:rPr lang="sk-SK" sz="2000" dirty="0" err="1"/>
              <a:t>sweep</a:t>
            </a:r>
            <a:r>
              <a:rPr lang="sk-SK" sz="2000" dirty="0"/>
              <a:t> </a:t>
            </a:r>
            <a:r>
              <a:rPr lang="sk-SK" sz="2000" dirty="0" err="1"/>
              <a:t>angle</a:t>
            </a:r>
            <a:r>
              <a:rPr lang="sk-SK" sz="2000" dirty="0"/>
              <a:t>) 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Uhol sklonu (</a:t>
            </a:r>
            <a:r>
              <a:rPr lang="sk-SK" sz="2000" dirty="0" err="1"/>
              <a:t>cant</a:t>
            </a:r>
            <a:r>
              <a:rPr lang="sk-SK" sz="2000" dirty="0"/>
              <a:t> </a:t>
            </a:r>
            <a:r>
              <a:rPr lang="sk-SK" sz="2000" dirty="0" err="1"/>
              <a:t>angle</a:t>
            </a:r>
            <a:r>
              <a:rPr lang="sk-SK" sz="2000" dirty="0"/>
              <a:t>) 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Polomer zakrivenia </a:t>
            </a:r>
            <a:r>
              <a:rPr lang="sk-SK" sz="2000" dirty="0" err="1"/>
              <a:t>wingletu</a:t>
            </a:r>
            <a:r>
              <a:rPr lang="sk-SK" sz="2000" dirty="0"/>
              <a:t> (</a:t>
            </a:r>
            <a:r>
              <a:rPr lang="sk-SK" sz="2000" dirty="0" err="1"/>
              <a:t>curvatore</a:t>
            </a:r>
            <a:r>
              <a:rPr lang="sk-SK" sz="2000" dirty="0"/>
              <a:t> </a:t>
            </a:r>
            <a:r>
              <a:rPr lang="sk-SK" sz="2000" dirty="0" err="1"/>
              <a:t>radius</a:t>
            </a:r>
            <a:r>
              <a:rPr lang="sk-SK" sz="2000" dirty="0"/>
              <a:t>) 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Uhol skrútenia (twist </a:t>
            </a:r>
            <a:r>
              <a:rPr lang="sk-SK" sz="2000" dirty="0" err="1"/>
              <a:t>angle</a:t>
            </a:r>
            <a:r>
              <a:rPr lang="sk-SK" sz="2000" dirty="0"/>
              <a:t>) </a:t>
            </a:r>
          </a:p>
          <a:p>
            <a:pPr>
              <a:lnSpc>
                <a:spcPct val="100000"/>
              </a:lnSpc>
            </a:pPr>
            <a:r>
              <a:rPr lang="sk-SK" sz="2000" dirty="0"/>
              <a:t>Uhol zbiehavosti (</a:t>
            </a:r>
            <a:r>
              <a:rPr lang="sk-SK" sz="2000" dirty="0" err="1"/>
              <a:t>toe</a:t>
            </a:r>
            <a:r>
              <a:rPr lang="sk-SK" sz="2000" dirty="0"/>
              <a:t> </a:t>
            </a:r>
            <a:r>
              <a:rPr lang="sk-SK" sz="2000" dirty="0" err="1"/>
              <a:t>angle</a:t>
            </a:r>
            <a:r>
              <a:rPr lang="sk-SK" sz="2000" dirty="0"/>
              <a:t>) </a:t>
            </a:r>
          </a:p>
          <a:p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550" y="4391440"/>
            <a:ext cx="2092500" cy="173400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092" y="4344570"/>
            <a:ext cx="1894898" cy="25134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/>
          <a:srcRect l="1" r="542"/>
          <a:stretch/>
        </p:blipFill>
        <p:spPr>
          <a:xfrm>
            <a:off x="6977903" y="344947"/>
            <a:ext cx="5214097" cy="1921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6999" y="2344222"/>
            <a:ext cx="5175001" cy="1972000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6"/>
          <a:srcRect l="1793" t="25822" r="-1"/>
          <a:stretch/>
        </p:blipFill>
        <p:spPr>
          <a:xfrm>
            <a:off x="360218" y="5252644"/>
            <a:ext cx="3678270" cy="1605356"/>
          </a:xfrm>
          <a:prstGeom prst="rect">
            <a:avLst/>
          </a:prstGeom>
        </p:spPr>
      </p:pic>
      <p:cxnSp>
        <p:nvCxnSpPr>
          <p:cNvPr id="9" name="Rovná spojovacia šípka 8"/>
          <p:cNvCxnSpPr/>
          <p:nvPr/>
        </p:nvCxnSpPr>
        <p:spPr>
          <a:xfrm flipH="1" flipV="1">
            <a:off x="476466" y="6217764"/>
            <a:ext cx="2600037" cy="4895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blúk 9"/>
          <p:cNvSpPr/>
          <p:nvPr/>
        </p:nvSpPr>
        <p:spPr>
          <a:xfrm flipH="1">
            <a:off x="267855" y="5811444"/>
            <a:ext cx="352489" cy="313996"/>
          </a:xfrm>
          <a:prstGeom prst="arc">
            <a:avLst>
              <a:gd name="adj1" fmla="val 14313917"/>
              <a:gd name="adj2" fmla="val 7531606"/>
            </a:avLst>
          </a:prstGeom>
          <a:ln w="127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032942"/>
              </p:ext>
            </p:extLst>
          </p:nvPr>
        </p:nvGraphicFramePr>
        <p:xfrm>
          <a:off x="212725" y="4398963"/>
          <a:ext cx="7108825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árok" r:id="rId7" imgW="5803798" imgH="380821" progId="Excel.Sheet.12">
                  <p:embed/>
                </p:oleObj>
              </mc:Choice>
              <mc:Fallback>
                <p:oleObj name="Hárok" r:id="rId7" imgW="5803798" imgH="38082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2725" y="4398963"/>
                        <a:ext cx="7108825" cy="466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Obdĺžnik 14"/>
          <p:cNvSpPr/>
          <p:nvPr/>
        </p:nvSpPr>
        <p:spPr>
          <a:xfrm>
            <a:off x="6977903" y="6332350"/>
            <a:ext cx="30135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Kudelas, D.: Modelovanie nestacionárnych aerodynamických procesov pri návrhu veterného zariadenia, 2010</a:t>
            </a:r>
          </a:p>
        </p:txBody>
      </p:sp>
    </p:spTree>
    <p:extLst>
      <p:ext uri="{BB962C8B-B14F-4D97-AF65-F5344CB8AC3E}">
        <p14:creationId xmlns:p14="http://schemas.microsoft.com/office/powerpoint/2010/main" val="63273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-108979"/>
            <a:ext cx="10515600" cy="1325563"/>
          </a:xfrm>
        </p:spPr>
        <p:txBody>
          <a:bodyPr>
            <a:normAutofit/>
          </a:bodyPr>
          <a:lstStyle/>
          <a:p>
            <a:r>
              <a:rPr lang="sk-SK" sz="2800" b="1" dirty="0"/>
              <a:t>Dynamické odtrhnutie prúdu – </a:t>
            </a:r>
            <a:r>
              <a:rPr lang="sk-SK" sz="2800" b="1" dirty="0" err="1"/>
              <a:t>Dynamic</a:t>
            </a:r>
            <a:r>
              <a:rPr lang="sk-SK" sz="2800" b="1" dirty="0"/>
              <a:t> </a:t>
            </a:r>
            <a:r>
              <a:rPr lang="sk-SK" sz="2800" b="1" dirty="0" err="1"/>
              <a:t>stall</a:t>
            </a:r>
            <a:endParaRPr lang="sk-SK" sz="2800" b="1" dirty="0"/>
          </a:p>
        </p:txBody>
      </p:sp>
      <p:sp>
        <p:nvSpPr>
          <p:cNvPr id="2" name="Obdĺžnik 1"/>
          <p:cNvSpPr/>
          <p:nvPr/>
        </p:nvSpPr>
        <p:spPr>
          <a:xfrm>
            <a:off x="1" y="1081190"/>
            <a:ext cx="70402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8" name="Obdĺžnik 7"/>
          <p:cNvSpPr/>
          <p:nvPr/>
        </p:nvSpPr>
        <p:spPr>
          <a:xfrm>
            <a:off x="-5246" y="1337799"/>
            <a:ext cx="70231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Dynamické odtrhnutie prúdu prebehne na akomkoľvek profile, vystavené časovo závislému pohybu v (zmena uhla nábehu, mávanie krídlom, atď.)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Skúmanie odtrhnutia sa väčšinou realizovalo  na 2D profiloch. 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FX63-137 profil </a:t>
            </a:r>
            <a:r>
              <a:rPr lang="sk-SK" sz="2000" dirty="0" err="1"/>
              <a:t>Wortmann</a:t>
            </a:r>
            <a:endParaRPr lang="sk-SK" sz="2000" dirty="0"/>
          </a:p>
        </p:txBody>
      </p:sp>
      <p:sp>
        <p:nvSpPr>
          <p:cNvPr id="13" name="BlokTextu 12"/>
          <p:cNvSpPr txBox="1"/>
          <p:nvPr/>
        </p:nvSpPr>
        <p:spPr>
          <a:xfrm>
            <a:off x="0" y="6396335"/>
            <a:ext cx="5301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et </a:t>
            </a:r>
            <a:r>
              <a:rPr lang="sk-SK" sz="1200" dirty="0" err="1"/>
              <a:t>all</a:t>
            </a:r>
            <a:r>
              <a:rPr lang="sk-SK" sz="1200" dirty="0"/>
              <a:t>.: </a:t>
            </a:r>
            <a:r>
              <a:rPr lang="en-US" sz="1200" dirty="0"/>
              <a:t>The Unsteady Aerodynamic Effects on Wind Equipment</a:t>
            </a:r>
            <a:r>
              <a:rPr lang="sk-SK" sz="1200" dirty="0"/>
              <a:t>, 2013 </a:t>
            </a:r>
          </a:p>
        </p:txBody>
      </p:sp>
      <p:graphicFrame>
        <p:nvGraphicFramePr>
          <p:cNvPr id="6" name="Objekt 8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4775020"/>
              </p:ext>
            </p:extLst>
          </p:nvPr>
        </p:nvGraphicFramePr>
        <p:xfrm>
          <a:off x="221217" y="4131357"/>
          <a:ext cx="2953783" cy="176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Objekt 8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21102"/>
              </p:ext>
            </p:extLst>
          </p:nvPr>
        </p:nvGraphicFramePr>
        <p:xfrm>
          <a:off x="3255169" y="4131357"/>
          <a:ext cx="3113882" cy="1765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BlokTextu 4"/>
          <p:cNvSpPr txBox="1"/>
          <p:nvPr/>
        </p:nvSpPr>
        <p:spPr>
          <a:xfrm>
            <a:off x="6886656" y="290358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1 - 2</a:t>
            </a:r>
          </a:p>
        </p:txBody>
      </p:sp>
      <p:sp>
        <p:nvSpPr>
          <p:cNvPr id="10" name="BlokTextu 9"/>
          <p:cNvSpPr txBox="1"/>
          <p:nvPr/>
        </p:nvSpPr>
        <p:spPr>
          <a:xfrm>
            <a:off x="1497502" y="4372691"/>
            <a:ext cx="37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1.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4878" y="1954985"/>
            <a:ext cx="2520000" cy="1127667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6976519" y="1645847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3.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1996440" y="4131357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2.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7120068" y="3281941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4.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2323878" y="4067475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3.</a:t>
            </a:r>
          </a:p>
        </p:txBody>
      </p:sp>
      <p:sp>
        <p:nvSpPr>
          <p:cNvPr id="19" name="BlokTextu 18"/>
          <p:cNvSpPr txBox="1"/>
          <p:nvPr/>
        </p:nvSpPr>
        <p:spPr>
          <a:xfrm>
            <a:off x="2603330" y="4560777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4.</a:t>
            </a:r>
          </a:p>
        </p:txBody>
      </p:sp>
      <p:sp>
        <p:nvSpPr>
          <p:cNvPr id="21" name="BlokTextu 20"/>
          <p:cNvSpPr txBox="1"/>
          <p:nvPr/>
        </p:nvSpPr>
        <p:spPr>
          <a:xfrm>
            <a:off x="1507144" y="4750065"/>
            <a:ext cx="35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5.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7040242" y="4984043"/>
            <a:ext cx="624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5.</a:t>
            </a:r>
          </a:p>
        </p:txBody>
      </p:sp>
      <p:pic>
        <p:nvPicPr>
          <p:cNvPr id="25" name="Obrázo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47999" y="1687070"/>
            <a:ext cx="1130543" cy="3860595"/>
          </a:xfrm>
          <a:prstGeom prst="rect">
            <a:avLst/>
          </a:prstGeom>
        </p:spPr>
      </p:pic>
      <p:sp>
        <p:nvSpPr>
          <p:cNvPr id="26" name="Ovál 25"/>
          <p:cNvSpPr/>
          <p:nvPr/>
        </p:nvSpPr>
        <p:spPr>
          <a:xfrm>
            <a:off x="11405692" y="3611852"/>
            <a:ext cx="415155" cy="885789"/>
          </a:xfrm>
          <a:prstGeom prst="ellipse">
            <a:avLst/>
          </a:prstGeom>
          <a:solidFill>
            <a:schemeClr val="bg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BlokTextu 26"/>
          <p:cNvSpPr txBox="1"/>
          <p:nvPr/>
        </p:nvSpPr>
        <p:spPr>
          <a:xfrm>
            <a:off x="7269414" y="6477558"/>
            <a:ext cx="45270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Kudelas, D.: Simulácia procesov prúdenia tekutín prostredníctvom CFD ako nástroj navrhovania malého veterného zariadenia, 2010 </a:t>
            </a:r>
          </a:p>
        </p:txBody>
      </p:sp>
      <p:pic>
        <p:nvPicPr>
          <p:cNvPr id="33" name="Obrázok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2606" y="1636010"/>
            <a:ext cx="2917024" cy="1569623"/>
          </a:xfrm>
          <a:prstGeom prst="rect">
            <a:avLst/>
          </a:prstGeom>
        </p:spPr>
      </p:pic>
      <p:pic>
        <p:nvPicPr>
          <p:cNvPr id="34" name="Obrázok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2662" y="3276791"/>
            <a:ext cx="2910781" cy="1553489"/>
          </a:xfrm>
          <a:prstGeom prst="rect">
            <a:avLst/>
          </a:prstGeom>
        </p:spPr>
      </p:pic>
      <p:pic>
        <p:nvPicPr>
          <p:cNvPr id="36" name="Obrázok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2662" y="4942583"/>
            <a:ext cx="2879992" cy="1534975"/>
          </a:xfrm>
          <a:prstGeom prst="rect">
            <a:avLst/>
          </a:prstGeom>
        </p:spPr>
      </p:pic>
      <p:pic>
        <p:nvPicPr>
          <p:cNvPr id="37" name="Obrázok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80719" y="-13957"/>
            <a:ext cx="2898911" cy="1583107"/>
          </a:xfrm>
          <a:prstGeom prst="rect">
            <a:avLst/>
          </a:prstGeom>
        </p:spPr>
      </p:pic>
      <p:sp>
        <p:nvSpPr>
          <p:cNvPr id="4" name="Voľný tvar 3"/>
          <p:cNvSpPr/>
          <p:nvPr/>
        </p:nvSpPr>
        <p:spPr>
          <a:xfrm>
            <a:off x="8505030" y="2518818"/>
            <a:ext cx="1536700" cy="436670"/>
          </a:xfrm>
          <a:custGeom>
            <a:avLst/>
            <a:gdLst>
              <a:gd name="connsiteX0" fmla="*/ 0 w 1536700"/>
              <a:gd name="connsiteY0" fmla="*/ 107 h 436670"/>
              <a:gd name="connsiteX1" fmla="*/ 161925 w 1536700"/>
              <a:gd name="connsiteY1" fmla="*/ 20745 h 436670"/>
              <a:gd name="connsiteX2" fmla="*/ 493712 w 1536700"/>
              <a:gd name="connsiteY2" fmla="*/ 128695 h 436670"/>
              <a:gd name="connsiteX3" fmla="*/ 1127125 w 1536700"/>
              <a:gd name="connsiteY3" fmla="*/ 339832 h 436670"/>
              <a:gd name="connsiteX4" fmla="*/ 1536700 w 1536700"/>
              <a:gd name="connsiteY4" fmla="*/ 436670 h 43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700" h="436670">
                <a:moveTo>
                  <a:pt x="0" y="107"/>
                </a:moveTo>
                <a:cubicBezTo>
                  <a:pt x="39820" y="-290"/>
                  <a:pt x="79640" y="-686"/>
                  <a:pt x="161925" y="20745"/>
                </a:cubicBezTo>
                <a:cubicBezTo>
                  <a:pt x="244210" y="42176"/>
                  <a:pt x="493712" y="128695"/>
                  <a:pt x="493712" y="128695"/>
                </a:cubicBezTo>
                <a:cubicBezTo>
                  <a:pt x="654579" y="181876"/>
                  <a:pt x="953294" y="288503"/>
                  <a:pt x="1127125" y="339832"/>
                </a:cubicBezTo>
                <a:cubicBezTo>
                  <a:pt x="1300956" y="391161"/>
                  <a:pt x="1470554" y="421324"/>
                  <a:pt x="1536700" y="4366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Voľný tvar 27"/>
          <p:cNvSpPr/>
          <p:nvPr/>
        </p:nvSpPr>
        <p:spPr>
          <a:xfrm>
            <a:off x="8921750" y="2639405"/>
            <a:ext cx="129734" cy="122963"/>
          </a:xfrm>
          <a:custGeom>
            <a:avLst/>
            <a:gdLst>
              <a:gd name="connsiteX0" fmla="*/ 22225 w 121796"/>
              <a:gd name="connsiteY0" fmla="*/ 0 h 115026"/>
              <a:gd name="connsiteX1" fmla="*/ 98425 w 121796"/>
              <a:gd name="connsiteY1" fmla="*/ 44450 h 115026"/>
              <a:gd name="connsiteX2" fmla="*/ 120650 w 121796"/>
              <a:gd name="connsiteY2" fmla="*/ 96838 h 115026"/>
              <a:gd name="connsiteX3" fmla="*/ 69850 w 121796"/>
              <a:gd name="connsiteY3" fmla="*/ 114300 h 115026"/>
              <a:gd name="connsiteX4" fmla="*/ 0 w 121796"/>
              <a:gd name="connsiteY4" fmla="*/ 76200 h 1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6" h="115026">
                <a:moveTo>
                  <a:pt x="22225" y="0"/>
                </a:moveTo>
                <a:cubicBezTo>
                  <a:pt x="52123" y="14155"/>
                  <a:pt x="82021" y="28310"/>
                  <a:pt x="98425" y="44450"/>
                </a:cubicBezTo>
                <a:cubicBezTo>
                  <a:pt x="114829" y="60590"/>
                  <a:pt x="125412" y="85196"/>
                  <a:pt x="120650" y="96838"/>
                </a:cubicBezTo>
                <a:cubicBezTo>
                  <a:pt x="115888" y="108480"/>
                  <a:pt x="89958" y="117740"/>
                  <a:pt x="69850" y="114300"/>
                </a:cubicBezTo>
                <a:cubicBezTo>
                  <a:pt x="49742" y="110860"/>
                  <a:pt x="6085" y="85725"/>
                  <a:pt x="0" y="76200"/>
                </a:cubicBezTo>
              </a:path>
            </a:pathLst>
          </a:custGeom>
          <a:noFill/>
          <a:ln w="63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Voľný tvar 34"/>
          <p:cNvSpPr/>
          <p:nvPr/>
        </p:nvSpPr>
        <p:spPr>
          <a:xfrm>
            <a:off x="9175749" y="2728335"/>
            <a:ext cx="195263" cy="188369"/>
          </a:xfrm>
          <a:custGeom>
            <a:avLst/>
            <a:gdLst>
              <a:gd name="connsiteX0" fmla="*/ 22225 w 121796"/>
              <a:gd name="connsiteY0" fmla="*/ 0 h 115026"/>
              <a:gd name="connsiteX1" fmla="*/ 98425 w 121796"/>
              <a:gd name="connsiteY1" fmla="*/ 44450 h 115026"/>
              <a:gd name="connsiteX2" fmla="*/ 120650 w 121796"/>
              <a:gd name="connsiteY2" fmla="*/ 96838 h 115026"/>
              <a:gd name="connsiteX3" fmla="*/ 69850 w 121796"/>
              <a:gd name="connsiteY3" fmla="*/ 114300 h 115026"/>
              <a:gd name="connsiteX4" fmla="*/ 0 w 121796"/>
              <a:gd name="connsiteY4" fmla="*/ 76200 h 1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6" h="115026">
                <a:moveTo>
                  <a:pt x="22225" y="0"/>
                </a:moveTo>
                <a:cubicBezTo>
                  <a:pt x="52123" y="14155"/>
                  <a:pt x="82021" y="28310"/>
                  <a:pt x="98425" y="44450"/>
                </a:cubicBezTo>
                <a:cubicBezTo>
                  <a:pt x="114829" y="60590"/>
                  <a:pt x="125412" y="85196"/>
                  <a:pt x="120650" y="96838"/>
                </a:cubicBezTo>
                <a:cubicBezTo>
                  <a:pt x="115888" y="108480"/>
                  <a:pt x="89958" y="117740"/>
                  <a:pt x="69850" y="114300"/>
                </a:cubicBezTo>
                <a:cubicBezTo>
                  <a:pt x="49742" y="110860"/>
                  <a:pt x="6085" y="85725"/>
                  <a:pt x="0" y="76200"/>
                </a:cubicBezTo>
              </a:path>
            </a:pathLst>
          </a:custGeom>
          <a:noFill/>
          <a:ln w="63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Voľný tvar 28"/>
          <p:cNvSpPr/>
          <p:nvPr/>
        </p:nvSpPr>
        <p:spPr>
          <a:xfrm>
            <a:off x="7769225" y="790834"/>
            <a:ext cx="687917" cy="66298"/>
          </a:xfrm>
          <a:custGeom>
            <a:avLst/>
            <a:gdLst>
              <a:gd name="connsiteX0" fmla="*/ 0 w 687917"/>
              <a:gd name="connsiteY0" fmla="*/ 66298 h 66298"/>
              <a:gd name="connsiteX1" fmla="*/ 131233 w 687917"/>
              <a:gd name="connsiteY1" fmla="*/ 9148 h 66298"/>
              <a:gd name="connsiteX2" fmla="*/ 368300 w 687917"/>
              <a:gd name="connsiteY2" fmla="*/ 2798 h 66298"/>
              <a:gd name="connsiteX3" fmla="*/ 687917 w 687917"/>
              <a:gd name="connsiteY3" fmla="*/ 36665 h 6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917" h="66298">
                <a:moveTo>
                  <a:pt x="0" y="66298"/>
                </a:moveTo>
                <a:cubicBezTo>
                  <a:pt x="34925" y="43014"/>
                  <a:pt x="69850" y="19731"/>
                  <a:pt x="131233" y="9148"/>
                </a:cubicBezTo>
                <a:cubicBezTo>
                  <a:pt x="192616" y="-1435"/>
                  <a:pt x="275519" y="-1788"/>
                  <a:pt x="368300" y="2798"/>
                </a:cubicBezTo>
                <a:cubicBezTo>
                  <a:pt x="461081" y="7384"/>
                  <a:pt x="574499" y="22024"/>
                  <a:pt x="687917" y="36665"/>
                </a:cubicBezTo>
              </a:path>
            </a:pathLst>
          </a:custGeom>
          <a:noFill/>
          <a:ln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8" name="Voľný tvar 37"/>
          <p:cNvSpPr/>
          <p:nvPr/>
        </p:nvSpPr>
        <p:spPr>
          <a:xfrm>
            <a:off x="8986617" y="1127125"/>
            <a:ext cx="902758" cy="290572"/>
          </a:xfrm>
          <a:custGeom>
            <a:avLst/>
            <a:gdLst>
              <a:gd name="connsiteX0" fmla="*/ 0 w 1536700"/>
              <a:gd name="connsiteY0" fmla="*/ 107 h 436670"/>
              <a:gd name="connsiteX1" fmla="*/ 161925 w 1536700"/>
              <a:gd name="connsiteY1" fmla="*/ 20745 h 436670"/>
              <a:gd name="connsiteX2" fmla="*/ 493712 w 1536700"/>
              <a:gd name="connsiteY2" fmla="*/ 128695 h 436670"/>
              <a:gd name="connsiteX3" fmla="*/ 1127125 w 1536700"/>
              <a:gd name="connsiteY3" fmla="*/ 339832 h 436670"/>
              <a:gd name="connsiteX4" fmla="*/ 1536700 w 1536700"/>
              <a:gd name="connsiteY4" fmla="*/ 436670 h 43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700" h="436670">
                <a:moveTo>
                  <a:pt x="0" y="107"/>
                </a:moveTo>
                <a:cubicBezTo>
                  <a:pt x="39820" y="-290"/>
                  <a:pt x="79640" y="-686"/>
                  <a:pt x="161925" y="20745"/>
                </a:cubicBezTo>
                <a:cubicBezTo>
                  <a:pt x="244210" y="42176"/>
                  <a:pt x="493712" y="128695"/>
                  <a:pt x="493712" y="128695"/>
                </a:cubicBezTo>
                <a:cubicBezTo>
                  <a:pt x="654579" y="181876"/>
                  <a:pt x="953294" y="288503"/>
                  <a:pt x="1127125" y="339832"/>
                </a:cubicBezTo>
                <a:cubicBezTo>
                  <a:pt x="1300956" y="391161"/>
                  <a:pt x="1470554" y="421324"/>
                  <a:pt x="1536700" y="4366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Voľný tvar 29"/>
          <p:cNvSpPr/>
          <p:nvPr/>
        </p:nvSpPr>
        <p:spPr>
          <a:xfrm>
            <a:off x="9455150" y="1369508"/>
            <a:ext cx="155575" cy="40192"/>
          </a:xfrm>
          <a:custGeom>
            <a:avLst/>
            <a:gdLst>
              <a:gd name="connsiteX0" fmla="*/ 155575 w 155575"/>
              <a:gd name="connsiteY0" fmla="*/ 40192 h 40192"/>
              <a:gd name="connsiteX1" fmla="*/ 50800 w 155575"/>
              <a:gd name="connsiteY1" fmla="*/ 27492 h 40192"/>
              <a:gd name="connsiteX2" fmla="*/ 0 w 155575"/>
              <a:gd name="connsiteY2" fmla="*/ 2092 h 40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5575" h="40192">
                <a:moveTo>
                  <a:pt x="155575" y="40192"/>
                </a:moveTo>
                <a:cubicBezTo>
                  <a:pt x="116152" y="37017"/>
                  <a:pt x="76729" y="33842"/>
                  <a:pt x="50800" y="27492"/>
                </a:cubicBezTo>
                <a:cubicBezTo>
                  <a:pt x="24871" y="21142"/>
                  <a:pt x="6350" y="-7962"/>
                  <a:pt x="0" y="2092"/>
                </a:cubicBezTo>
              </a:path>
            </a:pathLst>
          </a:custGeom>
          <a:noFill/>
          <a:ln w="63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Voľný tvar 38"/>
          <p:cNvSpPr/>
          <p:nvPr/>
        </p:nvSpPr>
        <p:spPr>
          <a:xfrm>
            <a:off x="8083506" y="4067475"/>
            <a:ext cx="1935955" cy="413288"/>
          </a:xfrm>
          <a:custGeom>
            <a:avLst/>
            <a:gdLst>
              <a:gd name="connsiteX0" fmla="*/ 0 w 1536700"/>
              <a:gd name="connsiteY0" fmla="*/ 107 h 436670"/>
              <a:gd name="connsiteX1" fmla="*/ 161925 w 1536700"/>
              <a:gd name="connsiteY1" fmla="*/ 20745 h 436670"/>
              <a:gd name="connsiteX2" fmla="*/ 493712 w 1536700"/>
              <a:gd name="connsiteY2" fmla="*/ 128695 h 436670"/>
              <a:gd name="connsiteX3" fmla="*/ 1127125 w 1536700"/>
              <a:gd name="connsiteY3" fmla="*/ 339832 h 436670"/>
              <a:gd name="connsiteX4" fmla="*/ 1536700 w 1536700"/>
              <a:gd name="connsiteY4" fmla="*/ 436670 h 436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6700" h="436670">
                <a:moveTo>
                  <a:pt x="0" y="107"/>
                </a:moveTo>
                <a:cubicBezTo>
                  <a:pt x="39820" y="-290"/>
                  <a:pt x="79640" y="-686"/>
                  <a:pt x="161925" y="20745"/>
                </a:cubicBezTo>
                <a:cubicBezTo>
                  <a:pt x="244210" y="42176"/>
                  <a:pt x="493712" y="128695"/>
                  <a:pt x="493712" y="128695"/>
                </a:cubicBezTo>
                <a:cubicBezTo>
                  <a:pt x="654579" y="181876"/>
                  <a:pt x="953294" y="288503"/>
                  <a:pt x="1127125" y="339832"/>
                </a:cubicBezTo>
                <a:cubicBezTo>
                  <a:pt x="1300956" y="391161"/>
                  <a:pt x="1470554" y="421324"/>
                  <a:pt x="1536700" y="43667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Voľný tvar 40"/>
          <p:cNvSpPr/>
          <p:nvPr/>
        </p:nvSpPr>
        <p:spPr>
          <a:xfrm>
            <a:off x="7699375" y="2067006"/>
            <a:ext cx="344116" cy="291110"/>
          </a:xfrm>
          <a:custGeom>
            <a:avLst/>
            <a:gdLst>
              <a:gd name="connsiteX0" fmla="*/ 0 w 550045"/>
              <a:gd name="connsiteY0" fmla="*/ 239143 h 411704"/>
              <a:gd name="connsiteX1" fmla="*/ 38100 w 550045"/>
              <a:gd name="connsiteY1" fmla="*/ 121668 h 411704"/>
              <a:gd name="connsiteX2" fmla="*/ 142875 w 550045"/>
              <a:gd name="connsiteY2" fmla="*/ 23243 h 411704"/>
              <a:gd name="connsiteX3" fmla="*/ 269875 w 550045"/>
              <a:gd name="connsiteY3" fmla="*/ 1018 h 411704"/>
              <a:gd name="connsiteX4" fmla="*/ 368300 w 550045"/>
              <a:gd name="connsiteY4" fmla="*/ 7368 h 411704"/>
              <a:gd name="connsiteX5" fmla="*/ 450850 w 550045"/>
              <a:gd name="connsiteY5" fmla="*/ 39118 h 411704"/>
              <a:gd name="connsiteX6" fmla="*/ 504825 w 550045"/>
              <a:gd name="connsiteY6" fmla="*/ 74043 h 411704"/>
              <a:gd name="connsiteX7" fmla="*/ 546100 w 550045"/>
              <a:gd name="connsiteY7" fmla="*/ 178818 h 411704"/>
              <a:gd name="connsiteX8" fmla="*/ 539750 w 550045"/>
              <a:gd name="connsiteY8" fmla="*/ 289943 h 411704"/>
              <a:gd name="connsiteX9" fmla="*/ 469900 w 550045"/>
              <a:gd name="connsiteY9" fmla="*/ 359793 h 411704"/>
              <a:gd name="connsiteX10" fmla="*/ 336550 w 550045"/>
              <a:gd name="connsiteY10" fmla="*/ 410593 h 411704"/>
              <a:gd name="connsiteX11" fmla="*/ 184150 w 550045"/>
              <a:gd name="connsiteY11" fmla="*/ 391543 h 411704"/>
              <a:gd name="connsiteX12" fmla="*/ 120650 w 550045"/>
              <a:gd name="connsiteY12" fmla="*/ 353443 h 411704"/>
              <a:gd name="connsiteX13" fmla="*/ 85725 w 550045"/>
              <a:gd name="connsiteY13" fmla="*/ 286768 h 411704"/>
              <a:gd name="connsiteX14" fmla="*/ 85725 w 550045"/>
              <a:gd name="connsiteY14" fmla="*/ 213743 h 411704"/>
              <a:gd name="connsiteX15" fmla="*/ 142875 w 550045"/>
              <a:gd name="connsiteY15" fmla="*/ 143893 h 411704"/>
              <a:gd name="connsiteX16" fmla="*/ 228600 w 550045"/>
              <a:gd name="connsiteY16" fmla="*/ 105793 h 411704"/>
              <a:gd name="connsiteX17" fmla="*/ 292100 w 550045"/>
              <a:gd name="connsiteY17" fmla="*/ 99443 h 411704"/>
              <a:gd name="connsiteX18" fmla="*/ 358775 w 550045"/>
              <a:gd name="connsiteY18" fmla="*/ 102618 h 411704"/>
              <a:gd name="connsiteX19" fmla="*/ 403225 w 550045"/>
              <a:gd name="connsiteY19" fmla="*/ 124843 h 411704"/>
              <a:gd name="connsiteX20" fmla="*/ 450850 w 550045"/>
              <a:gd name="connsiteY20" fmla="*/ 156593 h 411704"/>
              <a:gd name="connsiteX21" fmla="*/ 466725 w 550045"/>
              <a:gd name="connsiteY21" fmla="*/ 172468 h 4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045" h="411704">
                <a:moveTo>
                  <a:pt x="0" y="239143"/>
                </a:moveTo>
                <a:cubicBezTo>
                  <a:pt x="7144" y="198397"/>
                  <a:pt x="14288" y="157651"/>
                  <a:pt x="38100" y="121668"/>
                </a:cubicBezTo>
                <a:cubicBezTo>
                  <a:pt x="61912" y="85685"/>
                  <a:pt x="104246" y="43351"/>
                  <a:pt x="142875" y="23243"/>
                </a:cubicBezTo>
                <a:cubicBezTo>
                  <a:pt x="181504" y="3135"/>
                  <a:pt x="232304" y="3664"/>
                  <a:pt x="269875" y="1018"/>
                </a:cubicBezTo>
                <a:cubicBezTo>
                  <a:pt x="307446" y="-1628"/>
                  <a:pt x="338138" y="1018"/>
                  <a:pt x="368300" y="7368"/>
                </a:cubicBezTo>
                <a:cubicBezTo>
                  <a:pt x="398462" y="13718"/>
                  <a:pt x="428096" y="28006"/>
                  <a:pt x="450850" y="39118"/>
                </a:cubicBezTo>
                <a:cubicBezTo>
                  <a:pt x="473604" y="50230"/>
                  <a:pt x="488950" y="50760"/>
                  <a:pt x="504825" y="74043"/>
                </a:cubicBezTo>
                <a:cubicBezTo>
                  <a:pt x="520700" y="97326"/>
                  <a:pt x="540279" y="142835"/>
                  <a:pt x="546100" y="178818"/>
                </a:cubicBezTo>
                <a:cubicBezTo>
                  <a:pt x="551921" y="214801"/>
                  <a:pt x="552450" y="259781"/>
                  <a:pt x="539750" y="289943"/>
                </a:cubicBezTo>
                <a:cubicBezTo>
                  <a:pt x="527050" y="320106"/>
                  <a:pt x="503767" y="339685"/>
                  <a:pt x="469900" y="359793"/>
                </a:cubicBezTo>
                <a:cubicBezTo>
                  <a:pt x="436033" y="379901"/>
                  <a:pt x="384175" y="405301"/>
                  <a:pt x="336550" y="410593"/>
                </a:cubicBezTo>
                <a:cubicBezTo>
                  <a:pt x="288925" y="415885"/>
                  <a:pt x="220133" y="401068"/>
                  <a:pt x="184150" y="391543"/>
                </a:cubicBezTo>
                <a:cubicBezTo>
                  <a:pt x="148167" y="382018"/>
                  <a:pt x="137054" y="370906"/>
                  <a:pt x="120650" y="353443"/>
                </a:cubicBezTo>
                <a:cubicBezTo>
                  <a:pt x="104246" y="335981"/>
                  <a:pt x="91546" y="310051"/>
                  <a:pt x="85725" y="286768"/>
                </a:cubicBezTo>
                <a:cubicBezTo>
                  <a:pt x="79904" y="263485"/>
                  <a:pt x="76200" y="237555"/>
                  <a:pt x="85725" y="213743"/>
                </a:cubicBezTo>
                <a:cubicBezTo>
                  <a:pt x="95250" y="189930"/>
                  <a:pt x="119063" y="161885"/>
                  <a:pt x="142875" y="143893"/>
                </a:cubicBezTo>
                <a:cubicBezTo>
                  <a:pt x="166688" y="125901"/>
                  <a:pt x="203729" y="113201"/>
                  <a:pt x="228600" y="105793"/>
                </a:cubicBezTo>
                <a:cubicBezTo>
                  <a:pt x="253471" y="98385"/>
                  <a:pt x="270404" y="99972"/>
                  <a:pt x="292100" y="99443"/>
                </a:cubicBezTo>
                <a:cubicBezTo>
                  <a:pt x="313796" y="98914"/>
                  <a:pt x="340254" y="98385"/>
                  <a:pt x="358775" y="102618"/>
                </a:cubicBezTo>
                <a:cubicBezTo>
                  <a:pt x="377296" y="106851"/>
                  <a:pt x="387879" y="115847"/>
                  <a:pt x="403225" y="124843"/>
                </a:cubicBezTo>
                <a:cubicBezTo>
                  <a:pt x="418571" y="133839"/>
                  <a:pt x="440267" y="148656"/>
                  <a:pt x="450850" y="156593"/>
                </a:cubicBezTo>
                <a:cubicBezTo>
                  <a:pt x="461433" y="164530"/>
                  <a:pt x="464079" y="168499"/>
                  <a:pt x="466725" y="172468"/>
                </a:cubicBezTo>
              </a:path>
            </a:pathLst>
          </a:custGeom>
          <a:noFill/>
          <a:ln>
            <a:solidFill>
              <a:schemeClr val="tx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2" name="Voľný tvar 41"/>
          <p:cNvSpPr/>
          <p:nvPr/>
        </p:nvSpPr>
        <p:spPr>
          <a:xfrm>
            <a:off x="8483764" y="1842682"/>
            <a:ext cx="605367" cy="557181"/>
          </a:xfrm>
          <a:custGeom>
            <a:avLst/>
            <a:gdLst>
              <a:gd name="connsiteX0" fmla="*/ 0 w 550045"/>
              <a:gd name="connsiteY0" fmla="*/ 239143 h 411704"/>
              <a:gd name="connsiteX1" fmla="*/ 38100 w 550045"/>
              <a:gd name="connsiteY1" fmla="*/ 121668 h 411704"/>
              <a:gd name="connsiteX2" fmla="*/ 142875 w 550045"/>
              <a:gd name="connsiteY2" fmla="*/ 23243 h 411704"/>
              <a:gd name="connsiteX3" fmla="*/ 269875 w 550045"/>
              <a:gd name="connsiteY3" fmla="*/ 1018 h 411704"/>
              <a:gd name="connsiteX4" fmla="*/ 368300 w 550045"/>
              <a:gd name="connsiteY4" fmla="*/ 7368 h 411704"/>
              <a:gd name="connsiteX5" fmla="*/ 450850 w 550045"/>
              <a:gd name="connsiteY5" fmla="*/ 39118 h 411704"/>
              <a:gd name="connsiteX6" fmla="*/ 504825 w 550045"/>
              <a:gd name="connsiteY6" fmla="*/ 74043 h 411704"/>
              <a:gd name="connsiteX7" fmla="*/ 546100 w 550045"/>
              <a:gd name="connsiteY7" fmla="*/ 178818 h 411704"/>
              <a:gd name="connsiteX8" fmla="*/ 539750 w 550045"/>
              <a:gd name="connsiteY8" fmla="*/ 289943 h 411704"/>
              <a:gd name="connsiteX9" fmla="*/ 469900 w 550045"/>
              <a:gd name="connsiteY9" fmla="*/ 359793 h 411704"/>
              <a:gd name="connsiteX10" fmla="*/ 336550 w 550045"/>
              <a:gd name="connsiteY10" fmla="*/ 410593 h 411704"/>
              <a:gd name="connsiteX11" fmla="*/ 184150 w 550045"/>
              <a:gd name="connsiteY11" fmla="*/ 391543 h 411704"/>
              <a:gd name="connsiteX12" fmla="*/ 120650 w 550045"/>
              <a:gd name="connsiteY12" fmla="*/ 353443 h 411704"/>
              <a:gd name="connsiteX13" fmla="*/ 85725 w 550045"/>
              <a:gd name="connsiteY13" fmla="*/ 286768 h 411704"/>
              <a:gd name="connsiteX14" fmla="*/ 85725 w 550045"/>
              <a:gd name="connsiteY14" fmla="*/ 213743 h 411704"/>
              <a:gd name="connsiteX15" fmla="*/ 142875 w 550045"/>
              <a:gd name="connsiteY15" fmla="*/ 143893 h 411704"/>
              <a:gd name="connsiteX16" fmla="*/ 228600 w 550045"/>
              <a:gd name="connsiteY16" fmla="*/ 105793 h 411704"/>
              <a:gd name="connsiteX17" fmla="*/ 292100 w 550045"/>
              <a:gd name="connsiteY17" fmla="*/ 99443 h 411704"/>
              <a:gd name="connsiteX18" fmla="*/ 358775 w 550045"/>
              <a:gd name="connsiteY18" fmla="*/ 102618 h 411704"/>
              <a:gd name="connsiteX19" fmla="*/ 403225 w 550045"/>
              <a:gd name="connsiteY19" fmla="*/ 124843 h 411704"/>
              <a:gd name="connsiteX20" fmla="*/ 450850 w 550045"/>
              <a:gd name="connsiteY20" fmla="*/ 156593 h 411704"/>
              <a:gd name="connsiteX21" fmla="*/ 466725 w 550045"/>
              <a:gd name="connsiteY21" fmla="*/ 172468 h 411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0045" h="411704">
                <a:moveTo>
                  <a:pt x="0" y="239143"/>
                </a:moveTo>
                <a:cubicBezTo>
                  <a:pt x="7144" y="198397"/>
                  <a:pt x="14288" y="157651"/>
                  <a:pt x="38100" y="121668"/>
                </a:cubicBezTo>
                <a:cubicBezTo>
                  <a:pt x="61912" y="85685"/>
                  <a:pt x="104246" y="43351"/>
                  <a:pt x="142875" y="23243"/>
                </a:cubicBezTo>
                <a:cubicBezTo>
                  <a:pt x="181504" y="3135"/>
                  <a:pt x="232304" y="3664"/>
                  <a:pt x="269875" y="1018"/>
                </a:cubicBezTo>
                <a:cubicBezTo>
                  <a:pt x="307446" y="-1628"/>
                  <a:pt x="338138" y="1018"/>
                  <a:pt x="368300" y="7368"/>
                </a:cubicBezTo>
                <a:cubicBezTo>
                  <a:pt x="398462" y="13718"/>
                  <a:pt x="428096" y="28006"/>
                  <a:pt x="450850" y="39118"/>
                </a:cubicBezTo>
                <a:cubicBezTo>
                  <a:pt x="473604" y="50230"/>
                  <a:pt x="488950" y="50760"/>
                  <a:pt x="504825" y="74043"/>
                </a:cubicBezTo>
                <a:cubicBezTo>
                  <a:pt x="520700" y="97326"/>
                  <a:pt x="540279" y="142835"/>
                  <a:pt x="546100" y="178818"/>
                </a:cubicBezTo>
                <a:cubicBezTo>
                  <a:pt x="551921" y="214801"/>
                  <a:pt x="552450" y="259781"/>
                  <a:pt x="539750" y="289943"/>
                </a:cubicBezTo>
                <a:cubicBezTo>
                  <a:pt x="527050" y="320106"/>
                  <a:pt x="503767" y="339685"/>
                  <a:pt x="469900" y="359793"/>
                </a:cubicBezTo>
                <a:cubicBezTo>
                  <a:pt x="436033" y="379901"/>
                  <a:pt x="384175" y="405301"/>
                  <a:pt x="336550" y="410593"/>
                </a:cubicBezTo>
                <a:cubicBezTo>
                  <a:pt x="288925" y="415885"/>
                  <a:pt x="220133" y="401068"/>
                  <a:pt x="184150" y="391543"/>
                </a:cubicBezTo>
                <a:cubicBezTo>
                  <a:pt x="148167" y="382018"/>
                  <a:pt x="137054" y="370906"/>
                  <a:pt x="120650" y="353443"/>
                </a:cubicBezTo>
                <a:cubicBezTo>
                  <a:pt x="104246" y="335981"/>
                  <a:pt x="91546" y="310051"/>
                  <a:pt x="85725" y="286768"/>
                </a:cubicBezTo>
                <a:cubicBezTo>
                  <a:pt x="79904" y="263485"/>
                  <a:pt x="76200" y="237555"/>
                  <a:pt x="85725" y="213743"/>
                </a:cubicBezTo>
                <a:cubicBezTo>
                  <a:pt x="95250" y="189930"/>
                  <a:pt x="119063" y="161885"/>
                  <a:pt x="142875" y="143893"/>
                </a:cubicBezTo>
                <a:cubicBezTo>
                  <a:pt x="166688" y="125901"/>
                  <a:pt x="203729" y="113201"/>
                  <a:pt x="228600" y="105793"/>
                </a:cubicBezTo>
                <a:cubicBezTo>
                  <a:pt x="253471" y="98385"/>
                  <a:pt x="270404" y="99972"/>
                  <a:pt x="292100" y="99443"/>
                </a:cubicBezTo>
                <a:cubicBezTo>
                  <a:pt x="313796" y="98914"/>
                  <a:pt x="340254" y="98385"/>
                  <a:pt x="358775" y="102618"/>
                </a:cubicBezTo>
                <a:cubicBezTo>
                  <a:pt x="377296" y="106851"/>
                  <a:pt x="387879" y="115847"/>
                  <a:pt x="403225" y="124843"/>
                </a:cubicBezTo>
                <a:cubicBezTo>
                  <a:pt x="418571" y="133839"/>
                  <a:pt x="440267" y="148656"/>
                  <a:pt x="450850" y="156593"/>
                </a:cubicBezTo>
                <a:cubicBezTo>
                  <a:pt x="461433" y="164530"/>
                  <a:pt x="464079" y="168499"/>
                  <a:pt x="466725" y="172468"/>
                </a:cubicBezTo>
              </a:path>
            </a:pathLst>
          </a:custGeom>
          <a:noFill/>
          <a:ln>
            <a:prstDash val="dash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Voľný tvar 42"/>
          <p:cNvSpPr/>
          <p:nvPr/>
        </p:nvSpPr>
        <p:spPr>
          <a:xfrm>
            <a:off x="8610011" y="4184590"/>
            <a:ext cx="129734" cy="122963"/>
          </a:xfrm>
          <a:custGeom>
            <a:avLst/>
            <a:gdLst>
              <a:gd name="connsiteX0" fmla="*/ 22225 w 121796"/>
              <a:gd name="connsiteY0" fmla="*/ 0 h 115026"/>
              <a:gd name="connsiteX1" fmla="*/ 98425 w 121796"/>
              <a:gd name="connsiteY1" fmla="*/ 44450 h 115026"/>
              <a:gd name="connsiteX2" fmla="*/ 120650 w 121796"/>
              <a:gd name="connsiteY2" fmla="*/ 96838 h 115026"/>
              <a:gd name="connsiteX3" fmla="*/ 69850 w 121796"/>
              <a:gd name="connsiteY3" fmla="*/ 114300 h 115026"/>
              <a:gd name="connsiteX4" fmla="*/ 0 w 121796"/>
              <a:gd name="connsiteY4" fmla="*/ 76200 h 1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6" h="115026">
                <a:moveTo>
                  <a:pt x="22225" y="0"/>
                </a:moveTo>
                <a:cubicBezTo>
                  <a:pt x="52123" y="14155"/>
                  <a:pt x="82021" y="28310"/>
                  <a:pt x="98425" y="44450"/>
                </a:cubicBezTo>
                <a:cubicBezTo>
                  <a:pt x="114829" y="60590"/>
                  <a:pt x="125412" y="85196"/>
                  <a:pt x="120650" y="96838"/>
                </a:cubicBezTo>
                <a:cubicBezTo>
                  <a:pt x="115888" y="108480"/>
                  <a:pt x="89958" y="117740"/>
                  <a:pt x="69850" y="114300"/>
                </a:cubicBezTo>
                <a:cubicBezTo>
                  <a:pt x="49742" y="110860"/>
                  <a:pt x="6085" y="85725"/>
                  <a:pt x="0" y="76200"/>
                </a:cubicBezTo>
              </a:path>
            </a:pathLst>
          </a:custGeom>
          <a:noFill/>
          <a:ln w="63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Voľný tvar 43"/>
          <p:cNvSpPr/>
          <p:nvPr/>
        </p:nvSpPr>
        <p:spPr>
          <a:xfrm>
            <a:off x="8876567" y="4251794"/>
            <a:ext cx="195263" cy="188369"/>
          </a:xfrm>
          <a:custGeom>
            <a:avLst/>
            <a:gdLst>
              <a:gd name="connsiteX0" fmla="*/ 22225 w 121796"/>
              <a:gd name="connsiteY0" fmla="*/ 0 h 115026"/>
              <a:gd name="connsiteX1" fmla="*/ 98425 w 121796"/>
              <a:gd name="connsiteY1" fmla="*/ 44450 h 115026"/>
              <a:gd name="connsiteX2" fmla="*/ 120650 w 121796"/>
              <a:gd name="connsiteY2" fmla="*/ 96838 h 115026"/>
              <a:gd name="connsiteX3" fmla="*/ 69850 w 121796"/>
              <a:gd name="connsiteY3" fmla="*/ 114300 h 115026"/>
              <a:gd name="connsiteX4" fmla="*/ 0 w 121796"/>
              <a:gd name="connsiteY4" fmla="*/ 76200 h 11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796" h="115026">
                <a:moveTo>
                  <a:pt x="22225" y="0"/>
                </a:moveTo>
                <a:cubicBezTo>
                  <a:pt x="52123" y="14155"/>
                  <a:pt x="82021" y="28310"/>
                  <a:pt x="98425" y="44450"/>
                </a:cubicBezTo>
                <a:cubicBezTo>
                  <a:pt x="114829" y="60590"/>
                  <a:pt x="125412" y="85196"/>
                  <a:pt x="120650" y="96838"/>
                </a:cubicBezTo>
                <a:cubicBezTo>
                  <a:pt x="115888" y="108480"/>
                  <a:pt x="89958" y="117740"/>
                  <a:pt x="69850" y="114300"/>
                </a:cubicBezTo>
                <a:cubicBezTo>
                  <a:pt x="49742" y="110860"/>
                  <a:pt x="6085" y="85725"/>
                  <a:pt x="0" y="76200"/>
                </a:cubicBezTo>
              </a:path>
            </a:pathLst>
          </a:custGeom>
          <a:noFill/>
          <a:ln w="6350"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7" name="BlokTextu 16"/>
          <p:cNvSpPr txBox="1"/>
          <p:nvPr/>
        </p:nvSpPr>
        <p:spPr>
          <a:xfrm>
            <a:off x="1762668" y="4140410"/>
            <a:ext cx="631953" cy="156966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sk-SK" sz="1200" dirty="0"/>
          </a:p>
          <a:p>
            <a:endParaRPr lang="sk-SK" sz="1200" dirty="0"/>
          </a:p>
          <a:p>
            <a:endParaRPr lang="sk-SK" sz="1200" dirty="0"/>
          </a:p>
          <a:p>
            <a:endParaRPr lang="sk-SK" sz="1200" dirty="0"/>
          </a:p>
          <a:p>
            <a:r>
              <a:rPr lang="sk-SK" sz="1200" dirty="0"/>
              <a:t> </a:t>
            </a:r>
          </a:p>
          <a:p>
            <a:endParaRPr lang="sk-SK" sz="1200" dirty="0"/>
          </a:p>
          <a:p>
            <a:r>
              <a:rPr lang="sk-SK" sz="1200" dirty="0" err="1"/>
              <a:t>Stall</a:t>
            </a:r>
            <a:endParaRPr lang="sk-SK" sz="1200" dirty="0"/>
          </a:p>
          <a:p>
            <a:r>
              <a:rPr lang="sk-SK" sz="1200" dirty="0" err="1"/>
              <a:t>delay</a:t>
            </a:r>
            <a:endParaRPr lang="sk-SK" sz="1200" dirty="0"/>
          </a:p>
        </p:txBody>
      </p:sp>
    </p:spTree>
    <p:extLst>
      <p:ext uri="{BB962C8B-B14F-4D97-AF65-F5344CB8AC3E}">
        <p14:creationId xmlns:p14="http://schemas.microsoft.com/office/powerpoint/2010/main" val="3814846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92107"/>
          </a:xfrm>
        </p:spPr>
        <p:txBody>
          <a:bodyPr>
            <a:normAutofit/>
          </a:bodyPr>
          <a:lstStyle/>
          <a:p>
            <a:r>
              <a:rPr lang="sk-SK" sz="2800" b="1" dirty="0"/>
              <a:t>Energia vetra – prírodné a technické podmienky jej využitia</a:t>
            </a:r>
          </a:p>
        </p:txBody>
      </p:sp>
      <p:sp>
        <p:nvSpPr>
          <p:cNvPr id="6" name="Zástupný objekt pre obsah 2"/>
          <p:cNvSpPr>
            <a:spLocks noGrp="1"/>
          </p:cNvSpPr>
          <p:nvPr>
            <p:ph idx="1"/>
          </p:nvPr>
        </p:nvSpPr>
        <p:spPr>
          <a:xfrm>
            <a:off x="156257" y="1238328"/>
            <a:ext cx="11976269" cy="4351338"/>
          </a:xfrm>
        </p:spPr>
        <p:txBody>
          <a:bodyPr>
            <a:normAutofit/>
          </a:bodyPr>
          <a:lstStyle/>
          <a:p>
            <a:r>
              <a:rPr lang="sk-SK"/>
              <a:t>Veterné zariadenia s horizontálnou osou – (Horizontal Axis Wind Turbines – HAWT)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/>
              <a:t>Dvojlisté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b="1"/>
              <a:t>Trojlisté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/>
              <a:t>Viaclisté</a:t>
            </a:r>
          </a:p>
          <a:p>
            <a:r>
              <a:rPr lang="sk-SK"/>
              <a:t>Veterné zariadenia s vertikálnou osou – (Vertical Axis Wind Turbines – VAWT)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/>
              <a:t>Savonius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/>
              <a:t>Darrie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/>
          <a:srcRect l="48466" r="9214"/>
          <a:stretch/>
        </p:blipFill>
        <p:spPr>
          <a:xfrm>
            <a:off x="9893782" y="1741990"/>
            <a:ext cx="1401180" cy="186295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/>
          <a:srcRect l="25562" r="25658"/>
          <a:stretch/>
        </p:blipFill>
        <p:spPr>
          <a:xfrm>
            <a:off x="9973633" y="4193044"/>
            <a:ext cx="1222192" cy="2505493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8014009" y="6611779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000"/>
              <a:t>https://www.turbosquid.com/3d-models/3d-virticle-axis-wind-turbine/543054</a:t>
            </a:r>
            <a:endParaRPr lang="sk-SK" sz="10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/>
          <a:srcRect l="31622" t="11185" r="17186" b="26741"/>
          <a:stretch/>
        </p:blipFill>
        <p:spPr>
          <a:xfrm>
            <a:off x="4031364" y="4193044"/>
            <a:ext cx="1352815" cy="2460517"/>
          </a:xfrm>
          <a:prstGeom prst="rect">
            <a:avLst/>
          </a:prstGeom>
        </p:spPr>
      </p:pic>
      <p:sp>
        <p:nvSpPr>
          <p:cNvPr id="11" name="Obdĺžnik 10"/>
          <p:cNvSpPr/>
          <p:nvPr/>
        </p:nvSpPr>
        <p:spPr>
          <a:xfrm>
            <a:off x="1410629" y="6653561"/>
            <a:ext cx="76943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/>
              <a:t>https://www.wallpaperflare.com/savonius-rotor-vertical-wind-turbine-advertising-wind-system-wallpaper-wudpe</a:t>
            </a:r>
            <a:endParaRPr lang="sk-SK" sz="1000" dirty="0"/>
          </a:p>
        </p:txBody>
      </p:sp>
    </p:spTree>
    <p:extLst>
      <p:ext uri="{BB962C8B-B14F-4D97-AF65-F5344CB8AC3E}">
        <p14:creationId xmlns:p14="http://schemas.microsoft.com/office/powerpoint/2010/main" val="801664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216584"/>
          </a:xfrm>
        </p:spPr>
        <p:txBody>
          <a:bodyPr>
            <a:normAutofit/>
          </a:bodyPr>
          <a:lstStyle/>
          <a:p>
            <a:r>
              <a:rPr lang="sk-SK" sz="2800" b="1" dirty="0"/>
              <a:t>Interakcia veža lopatka</a:t>
            </a:r>
          </a:p>
        </p:txBody>
      </p:sp>
      <p:sp>
        <p:nvSpPr>
          <p:cNvPr id="2" name="Obdĺžnik 1"/>
          <p:cNvSpPr/>
          <p:nvPr/>
        </p:nvSpPr>
        <p:spPr>
          <a:xfrm>
            <a:off x="0" y="1082246"/>
            <a:ext cx="12114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400" dirty="0"/>
          </a:p>
          <a:p>
            <a:endParaRPr lang="sk-SK" sz="2400" dirty="0"/>
          </a:p>
        </p:txBody>
      </p:sp>
      <p:sp>
        <p:nvSpPr>
          <p:cNvPr id="8" name="Obdĺžnik 7"/>
          <p:cNvSpPr/>
          <p:nvPr/>
        </p:nvSpPr>
        <p:spPr>
          <a:xfrm>
            <a:off x="0" y="1010915"/>
            <a:ext cx="714644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veža veterného zariadenia je prekážkou pre prúdenie vzduchu,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v oblasti pred vežou kde prechádza list rotora môže dôjsť k poklesu rýchlosti cca  aj o 7%, za vežou o 33%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priemer tubusu veže 7,5 – 3,5m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šírka listu rotora 4 m pri dĺžke 60 m (výnimočne viac 7m)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dirty="0"/>
              <a:t>pokles výkonu na lopatku 4, 94% - </a:t>
            </a:r>
            <a:r>
              <a:rPr lang="sk-SK" sz="2000" dirty="0" err="1"/>
              <a:t>upwind</a:t>
            </a:r>
            <a:r>
              <a:rPr lang="sk-SK" sz="2000" dirty="0"/>
              <a:t>, 14,63 % - </a:t>
            </a:r>
            <a:r>
              <a:rPr lang="sk-SK" sz="2000" dirty="0" err="1"/>
              <a:t>downwind</a:t>
            </a:r>
            <a:endParaRPr lang="sk-SK" sz="20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sz="2000" b="1" dirty="0"/>
              <a:t>celkový pokles výkonu – 0,82 %</a:t>
            </a:r>
          </a:p>
        </p:txBody>
      </p:sp>
      <p:sp>
        <p:nvSpPr>
          <p:cNvPr id="13" name="BlokTextu 12"/>
          <p:cNvSpPr txBox="1"/>
          <p:nvPr/>
        </p:nvSpPr>
        <p:spPr>
          <a:xfrm>
            <a:off x="7196851" y="4342916"/>
            <a:ext cx="4968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et </a:t>
            </a:r>
            <a:r>
              <a:rPr lang="sk-SK" sz="1200" dirty="0" err="1"/>
              <a:t>all</a:t>
            </a:r>
            <a:r>
              <a:rPr lang="sk-SK" sz="1200" dirty="0"/>
              <a:t>.: </a:t>
            </a:r>
            <a:r>
              <a:rPr lang="en-US" sz="1200" dirty="0"/>
              <a:t>The Unsteady Aerodynamic Effects on Wind Equipment</a:t>
            </a:r>
            <a:r>
              <a:rPr lang="sk-SK" sz="1200" dirty="0"/>
              <a:t>, 2013 </a:t>
            </a:r>
          </a:p>
        </p:txBody>
      </p:sp>
      <p:pic>
        <p:nvPicPr>
          <p:cNvPr id="6" name="Obrázok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3601" y="1010915"/>
            <a:ext cx="2457450" cy="13487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pic>
        <p:nvPicPr>
          <p:cNvPr id="7" name="Obrázok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66392" y="1006470"/>
            <a:ext cx="2132965" cy="135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af 13"/>
          <p:cNvGraphicFramePr/>
          <p:nvPr>
            <p:extLst>
              <p:ext uri="{D42A27DB-BD31-4B8C-83A1-F6EECF244321}">
                <p14:modId xmlns:p14="http://schemas.microsoft.com/office/powerpoint/2010/main" val="4030573505"/>
              </p:ext>
            </p:extLst>
          </p:nvPr>
        </p:nvGraphicFramePr>
        <p:xfrm>
          <a:off x="413067" y="4145893"/>
          <a:ext cx="4751705" cy="2103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BlokTextu 3"/>
          <p:cNvSpPr txBox="1"/>
          <p:nvPr/>
        </p:nvSpPr>
        <p:spPr>
          <a:xfrm>
            <a:off x="762001" y="4196209"/>
            <a:ext cx="49276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k-SK" sz="1200" dirty="0"/>
          </a:p>
          <a:p>
            <a:endParaRPr lang="sk-SK" sz="1200" dirty="0"/>
          </a:p>
          <a:p>
            <a:r>
              <a:rPr lang="sk-SK" sz="1200" dirty="0"/>
              <a:t>0,43</a:t>
            </a:r>
          </a:p>
          <a:p>
            <a:endParaRPr lang="sk-SK" sz="800" dirty="0"/>
          </a:p>
          <a:p>
            <a:r>
              <a:rPr lang="sk-SK" sz="1200" dirty="0"/>
              <a:t>0,38</a:t>
            </a:r>
          </a:p>
          <a:p>
            <a:endParaRPr lang="sk-SK" sz="800" dirty="0"/>
          </a:p>
          <a:p>
            <a:r>
              <a:rPr lang="sk-SK" sz="1200" dirty="0"/>
              <a:t>0,33</a:t>
            </a:r>
          </a:p>
          <a:p>
            <a:endParaRPr lang="sk-SK" sz="1200" dirty="0"/>
          </a:p>
          <a:p>
            <a:endParaRPr lang="sk-SK" sz="1200" dirty="0"/>
          </a:p>
        </p:txBody>
      </p:sp>
      <p:sp>
        <p:nvSpPr>
          <p:cNvPr id="5" name="BlokTextu 4"/>
          <p:cNvSpPr txBox="1"/>
          <p:nvPr/>
        </p:nvSpPr>
        <p:spPr>
          <a:xfrm>
            <a:off x="1164345" y="4573749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-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1188160" y="4850748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-</a:t>
            </a:r>
          </a:p>
        </p:txBody>
      </p:sp>
      <p:sp>
        <p:nvSpPr>
          <p:cNvPr id="16" name="BlokTextu 15"/>
          <p:cNvSpPr txBox="1"/>
          <p:nvPr/>
        </p:nvSpPr>
        <p:spPr>
          <a:xfrm>
            <a:off x="1188160" y="5134699"/>
            <a:ext cx="355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/>
              <a:t>-</a:t>
            </a:r>
          </a:p>
        </p:txBody>
      </p:sp>
      <p:sp>
        <p:nvSpPr>
          <p:cNvPr id="17" name="BlokTextu 16"/>
          <p:cNvSpPr txBox="1"/>
          <p:nvPr/>
        </p:nvSpPr>
        <p:spPr>
          <a:xfrm>
            <a:off x="125124" y="6299964"/>
            <a:ext cx="5269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et </a:t>
            </a:r>
            <a:r>
              <a:rPr lang="sk-SK" sz="1200" dirty="0" err="1"/>
              <a:t>all</a:t>
            </a:r>
            <a:r>
              <a:rPr lang="sk-SK" sz="1200" dirty="0"/>
              <a:t>.: </a:t>
            </a:r>
            <a:r>
              <a:rPr lang="en-US" sz="1200" dirty="0"/>
              <a:t>The Unsteady Aerodynamic Effects on Wind Equipment</a:t>
            </a:r>
            <a:r>
              <a:rPr lang="sk-SK" sz="1200" dirty="0"/>
              <a:t>, 2013 </a:t>
            </a:r>
          </a:p>
        </p:txBody>
      </p:sp>
      <p:graphicFrame>
        <p:nvGraphicFramePr>
          <p:cNvPr id="21" name="Objek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747061"/>
              </p:ext>
            </p:extLst>
          </p:nvPr>
        </p:nvGraphicFramePr>
        <p:xfrm>
          <a:off x="5394959" y="5513388"/>
          <a:ext cx="6743065" cy="600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Hárok" r:id="rId6" imgW="6635699" imgH="590595" progId="Excel.Sheet.12">
                  <p:embed/>
                </p:oleObj>
              </mc:Choice>
              <mc:Fallback>
                <p:oleObj name="Hárok" r:id="rId6" imgW="6635699" imgH="59059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94959" y="5513388"/>
                        <a:ext cx="6743065" cy="600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Obrázok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23601" y="2764673"/>
            <a:ext cx="2457450" cy="135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ok 22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815591" y="2751703"/>
            <a:ext cx="2183766" cy="136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6738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18" y="1"/>
            <a:ext cx="10515600" cy="981116"/>
          </a:xfrm>
        </p:spPr>
        <p:txBody>
          <a:bodyPr>
            <a:normAutofit/>
          </a:bodyPr>
          <a:lstStyle/>
          <a:p>
            <a:r>
              <a:rPr lang="sk-SK" sz="2800" b="1" dirty="0"/>
              <a:t>Transfer poznatkov a riešení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499145"/>
            <a:ext cx="12052027" cy="25548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Návrh (projektovanie) listov rotora podľa BEM teórie je vhodné pre ideálne podmienky,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Pri lokalitách so zmenou smeru vetra uvažovať o podstatne nižšom dosahovanom výkone,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Zohľadniť dimenzovanie výkonu pri členitom teréne,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Využívať </a:t>
            </a:r>
            <a:r>
              <a:rPr lang="sk-SK" sz="2000" dirty="0" err="1"/>
              <a:t>winglety</a:t>
            </a:r>
            <a:r>
              <a:rPr lang="sk-SK" sz="2000" dirty="0"/>
              <a:t> na zvýšenie aerodynamického výkon,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sk-SK" sz="2000" dirty="0"/>
              <a:t>Príklad: 	Veterné zariadenia s výkonom 5MW produkuje aspoň </a:t>
            </a:r>
            <a:r>
              <a:rPr lang="sk-SK" sz="2000" b="1" dirty="0"/>
              <a:t>8,8 – 11 </a:t>
            </a:r>
            <a:r>
              <a:rPr lang="sk-SK" sz="2000" dirty="0"/>
              <a:t>GWh elektriny ročne. 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sk-SK" sz="2000" dirty="0"/>
              <a:t>		Cena takéhoto veterného zariadenia od </a:t>
            </a:r>
            <a:r>
              <a:rPr lang="sk-SK" sz="2000" b="1" dirty="0"/>
              <a:t>5M</a:t>
            </a:r>
            <a:r>
              <a:rPr lang="sk-SK" sz="2000" dirty="0"/>
              <a:t> Euro.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653515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59458"/>
          </a:xfrm>
        </p:spPr>
        <p:txBody>
          <a:bodyPr>
            <a:normAutofit/>
          </a:bodyPr>
          <a:lstStyle/>
          <a:p>
            <a:r>
              <a:rPr lang="sk-SK" sz="2800" b="1" dirty="0"/>
              <a:t>Prínos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303976"/>
            <a:ext cx="12192000" cy="2302824"/>
          </a:xfrm>
        </p:spPr>
        <p:txBody>
          <a:bodyPr>
            <a:noAutofit/>
          </a:bodyPr>
          <a:lstStyle/>
          <a:p>
            <a:r>
              <a:rPr lang="sk-SK" sz="2000" dirty="0" err="1"/>
              <a:t>Delft</a:t>
            </a:r>
            <a:r>
              <a:rPr lang="sk-SK" sz="2000" dirty="0"/>
              <a:t> </a:t>
            </a:r>
            <a:r>
              <a:rPr lang="sk-SK" sz="2000" dirty="0" err="1"/>
              <a:t>University</a:t>
            </a:r>
            <a:r>
              <a:rPr lang="sk-SK" sz="2000" dirty="0"/>
              <a:t> of </a:t>
            </a:r>
            <a:r>
              <a:rPr lang="sk-SK" sz="2000" dirty="0" err="1"/>
              <a:t>Technology</a:t>
            </a:r>
            <a:r>
              <a:rPr lang="sk-SK" sz="2000" dirty="0"/>
              <a:t> (merania </a:t>
            </a:r>
            <a:r>
              <a:rPr lang="sk-SK" sz="2000" dirty="0" err="1"/>
              <a:t>úplavu</a:t>
            </a:r>
            <a:r>
              <a:rPr lang="sk-SK" sz="2000" dirty="0"/>
              <a:t> vo veternom tuneli, hot-</a:t>
            </a:r>
            <a:r>
              <a:rPr lang="sk-SK" sz="2000" dirty="0" err="1"/>
              <a:t>wire</a:t>
            </a:r>
            <a:r>
              <a:rPr lang="sk-SK" sz="2000" dirty="0"/>
              <a:t> </a:t>
            </a:r>
            <a:r>
              <a:rPr lang="sk-SK" sz="2000" dirty="0" err="1"/>
              <a:t>anemommetry</a:t>
            </a:r>
            <a:r>
              <a:rPr lang="sk-SK" sz="2000" dirty="0"/>
              <a:t>, dymová vizualizácia prúdenia)</a:t>
            </a:r>
          </a:p>
          <a:p>
            <a:r>
              <a:rPr lang="sk-SK" sz="2000" dirty="0"/>
              <a:t>NREL (</a:t>
            </a:r>
            <a:r>
              <a:rPr lang="sk-SK" sz="2000" dirty="0" err="1"/>
              <a:t>yaw</a:t>
            </a:r>
            <a:r>
              <a:rPr lang="sk-SK" sz="2000" dirty="0"/>
              <a:t>, </a:t>
            </a:r>
            <a:r>
              <a:rPr lang="sk-SK" sz="2000" dirty="0" err="1"/>
              <a:t>Phase</a:t>
            </a:r>
            <a:r>
              <a:rPr lang="sk-SK" sz="2000" dirty="0"/>
              <a:t> IV – VII, merania vo veternom tuneli, CFD)</a:t>
            </a:r>
          </a:p>
          <a:p>
            <a:r>
              <a:rPr lang="en-US" sz="2000" dirty="0" err="1"/>
              <a:t>Risø</a:t>
            </a:r>
            <a:r>
              <a:rPr lang="en-US" sz="2000" dirty="0"/>
              <a:t> DTU National Laboratory for Sustainable Energy</a:t>
            </a:r>
            <a:r>
              <a:rPr lang="sk-SK" sz="2000" dirty="0"/>
              <a:t> (merania vo veternom tuneli, CFD URANS)</a:t>
            </a:r>
          </a:p>
          <a:p>
            <a:r>
              <a:rPr lang="sk-SK" sz="2000" dirty="0" err="1"/>
              <a:t>German</a:t>
            </a:r>
            <a:r>
              <a:rPr lang="sk-SK" sz="2000" dirty="0"/>
              <a:t> </a:t>
            </a:r>
            <a:r>
              <a:rPr lang="sk-SK" sz="2000" dirty="0" err="1"/>
              <a:t>Aerospace</a:t>
            </a:r>
            <a:r>
              <a:rPr lang="sk-SK" sz="2000" dirty="0"/>
              <a:t> Center (DLR), </a:t>
            </a:r>
            <a:r>
              <a:rPr lang="sk-SK" sz="2000" dirty="0" err="1"/>
              <a:t>Institute</a:t>
            </a:r>
            <a:r>
              <a:rPr lang="sk-SK" sz="2000" dirty="0"/>
              <a:t> of </a:t>
            </a:r>
            <a:r>
              <a:rPr lang="sk-SK" sz="2000" dirty="0" err="1"/>
              <a:t>Aeroelasticity</a:t>
            </a:r>
            <a:r>
              <a:rPr lang="sk-SK" sz="2000" dirty="0"/>
              <a:t> (CFD)</a:t>
            </a:r>
          </a:p>
          <a:p>
            <a:r>
              <a:rPr lang="sk-SK" sz="2000" dirty="0"/>
              <a:t>FBERG TU (CFD, dymová vizualizácia prúdenia, hot </a:t>
            </a:r>
            <a:r>
              <a:rPr lang="sk-SK" sz="2000" dirty="0" err="1"/>
              <a:t>wire</a:t>
            </a:r>
            <a:r>
              <a:rPr lang="sk-SK" sz="2000" dirty="0"/>
              <a:t> </a:t>
            </a:r>
            <a:r>
              <a:rPr lang="sk-SK" sz="2000" dirty="0" err="1"/>
              <a:t>anemommetry</a:t>
            </a:r>
            <a:r>
              <a:rPr lang="sk-SK" sz="2000" dirty="0"/>
              <a:t>, obstarávanie komponentov pre otvorený veterný tunel, pre kvapaliny - ultrazvukové meranie prietokov)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54729" y="4124301"/>
            <a:ext cx="4742127" cy="1883479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831" y="4121934"/>
            <a:ext cx="3653040" cy="1888214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304535" y="6165869"/>
            <a:ext cx="15226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200" dirty="0" err="1"/>
              <a:t>Kudelas</a:t>
            </a:r>
            <a:r>
              <a:rPr lang="sk-SK" sz="1200" dirty="0"/>
              <a:t>, D., 2020</a:t>
            </a:r>
          </a:p>
        </p:txBody>
      </p:sp>
    </p:spTree>
    <p:extLst>
      <p:ext uri="{BB962C8B-B14F-4D97-AF65-F5344CB8AC3E}">
        <p14:creationId xmlns:p14="http://schemas.microsoft.com/office/powerpoint/2010/main" val="34251933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05757" y="3913126"/>
            <a:ext cx="4341765" cy="2387600"/>
          </a:xfrm>
        </p:spPr>
        <p:txBody>
          <a:bodyPr>
            <a:normAutofit/>
          </a:bodyPr>
          <a:lstStyle/>
          <a:p>
            <a:r>
              <a:rPr lang="sk-SK" sz="3200" b="1" dirty="0"/>
              <a:t>... ďakujem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38653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741" y="733875"/>
            <a:ext cx="10515600" cy="537651"/>
          </a:xfrm>
        </p:spPr>
        <p:txBody>
          <a:bodyPr>
            <a:normAutofit/>
          </a:bodyPr>
          <a:lstStyle/>
          <a:p>
            <a:r>
              <a:rPr lang="sk-SK" sz="2400" b="1" dirty="0"/>
              <a:t>Kontinent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236205"/>
            <a:ext cx="12110894" cy="1663973"/>
          </a:xfrm>
        </p:spPr>
        <p:txBody>
          <a:bodyPr>
            <a:noAutofit/>
          </a:bodyPr>
          <a:lstStyle/>
          <a:p>
            <a:r>
              <a:rPr lang="sk-SK" sz="2000" dirty="0"/>
              <a:t>infraštruktúra potrebná na prenos elektriny je podstatne lacnejšia,</a:t>
            </a:r>
          </a:p>
          <a:p>
            <a:r>
              <a:rPr lang="sk-SK" sz="2000" dirty="0"/>
              <a:t>výstavba je relatívne rýchla,</a:t>
            </a:r>
          </a:p>
          <a:p>
            <a:r>
              <a:rPr lang="sk-SK" sz="2000" dirty="0"/>
              <a:t>rýchlosti vetra sú viac nepredvídateľné,</a:t>
            </a:r>
          </a:p>
          <a:p>
            <a:r>
              <a:rPr lang="sk-SK" sz="2000" dirty="0"/>
              <a:t>smer vetra sa mení oveľa častejšie,</a:t>
            </a:r>
          </a:p>
          <a:p>
            <a:r>
              <a:rPr lang="sk-SK" sz="2000" dirty="0"/>
              <a:t>environmentálne dopady</a:t>
            </a:r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0" y="3437830"/>
            <a:ext cx="12157988" cy="521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 dirty="0"/>
              <a:t>Pobrežie</a:t>
            </a:r>
          </a:p>
        </p:txBody>
      </p:sp>
      <p:sp>
        <p:nvSpPr>
          <p:cNvPr id="5" name="Zástupný objekt pre obsah 2"/>
          <p:cNvSpPr txBox="1">
            <a:spLocks/>
          </p:cNvSpPr>
          <p:nvPr/>
        </p:nvSpPr>
        <p:spPr>
          <a:xfrm>
            <a:off x="30741" y="3888489"/>
            <a:ext cx="10515600" cy="1915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/>
              <a:t>veterné zariadenia sú efektívnejšie</a:t>
            </a:r>
          </a:p>
          <a:p>
            <a:r>
              <a:rPr lang="sk-SK" sz="2000" dirty="0"/>
              <a:t>rýchlosti vetra sú konzistentnejšie,</a:t>
            </a:r>
          </a:p>
          <a:p>
            <a:r>
              <a:rPr lang="sk-SK" sz="2000" dirty="0"/>
              <a:t>smer vetra sa mení menej často,</a:t>
            </a:r>
          </a:p>
          <a:p>
            <a:r>
              <a:rPr lang="sk-SK" sz="2000" dirty="0"/>
              <a:t>výška veží je nižšia,</a:t>
            </a:r>
          </a:p>
          <a:p>
            <a:r>
              <a:rPr lang="sk-SK" sz="2000" dirty="0"/>
              <a:t>priemer rotora väčší,</a:t>
            </a:r>
          </a:p>
          <a:p>
            <a:r>
              <a:rPr lang="sk-SK" sz="2000" dirty="0"/>
              <a:t>infraštruktúra potrebná na prenos elektriny je drahšia,</a:t>
            </a:r>
          </a:p>
          <a:p>
            <a:r>
              <a:rPr lang="sk-SK" sz="2000" dirty="0"/>
              <a:t>environmentálne dopady sú aj pozitívne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-1" y="58978"/>
            <a:ext cx="11490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/>
              <a:t>Odpovede z posudku Prof. </a:t>
            </a:r>
            <a:r>
              <a:rPr lang="sk-SK" sz="2800" b="1" dirty="0" err="1"/>
              <a:t>h.c</a:t>
            </a:r>
            <a:r>
              <a:rPr lang="sk-SK" sz="2800" b="1" dirty="0"/>
              <a:t>. Dr. </a:t>
            </a:r>
            <a:r>
              <a:rPr lang="sk-SK" sz="2800" b="1" dirty="0" err="1"/>
              <a:t>h.c</a:t>
            </a:r>
            <a:r>
              <a:rPr lang="sk-SK" sz="2800" b="1" dirty="0"/>
              <a:t>. prof. Ing. Pavla Rybára, PhD.</a:t>
            </a:r>
          </a:p>
        </p:txBody>
      </p:sp>
    </p:spTree>
    <p:extLst>
      <p:ext uri="{BB962C8B-B14F-4D97-AF65-F5344CB8AC3E}">
        <p14:creationId xmlns:p14="http://schemas.microsoft.com/office/powerpoint/2010/main" val="3093012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189" y="1633340"/>
            <a:ext cx="2160969" cy="184785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304" y="1611755"/>
            <a:ext cx="1987741" cy="189101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126" y="4120787"/>
            <a:ext cx="1743075" cy="2619375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196222" y="971050"/>
            <a:ext cx="2503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Savonius</a:t>
            </a:r>
            <a:endParaRPr lang="sk-SK" sz="2000" dirty="0"/>
          </a:p>
        </p:txBody>
      </p:sp>
      <p:sp>
        <p:nvSpPr>
          <p:cNvPr id="9" name="BlokTextu 8"/>
          <p:cNvSpPr txBox="1"/>
          <p:nvPr/>
        </p:nvSpPr>
        <p:spPr>
          <a:xfrm>
            <a:off x="141281" y="3743370"/>
            <a:ext cx="28884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Darrie</a:t>
            </a:r>
            <a:endParaRPr lang="sk-SK" sz="20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2304" y="4195353"/>
            <a:ext cx="1987741" cy="2619375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7016940" y="1483447"/>
            <a:ext cx="187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Cp</a:t>
            </a:r>
            <a:r>
              <a:rPr lang="sk-SK" dirty="0"/>
              <a:t> = 0,1 – 0,2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7071882" y="4120787"/>
            <a:ext cx="1871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Cp</a:t>
            </a:r>
            <a:r>
              <a:rPr lang="sk-SK" dirty="0"/>
              <a:t> = 0,4 – 0,44 </a:t>
            </a:r>
          </a:p>
        </p:txBody>
      </p:sp>
    </p:spTree>
    <p:extLst>
      <p:ext uri="{BB962C8B-B14F-4D97-AF65-F5344CB8AC3E}">
        <p14:creationId xmlns:p14="http://schemas.microsoft.com/office/powerpoint/2010/main" val="2200212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95" y="153705"/>
            <a:ext cx="6653829" cy="26565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9676" y="4587600"/>
            <a:ext cx="4276146" cy="216571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618" y="4587600"/>
            <a:ext cx="4235382" cy="223537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-2895" y="3913001"/>
            <a:ext cx="3410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Dizertačné práce </a:t>
            </a:r>
          </a:p>
        </p:txBody>
      </p:sp>
      <p:sp>
        <p:nvSpPr>
          <p:cNvPr id="8" name="Obdĺžnik 7"/>
          <p:cNvSpPr/>
          <p:nvPr/>
        </p:nvSpPr>
        <p:spPr>
          <a:xfrm>
            <a:off x="78490" y="2778084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000" dirty="0"/>
              <a:t>https://www.windpowerengineering.com/vertical-axis-wind-turbine-technology-continues-improve/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795" y="4405444"/>
            <a:ext cx="1928775" cy="234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16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p-stadtkultur.de/wp-content/uploads/2012/02/41-02-12-mad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9" y="719474"/>
            <a:ext cx="7758342" cy="548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971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6" y="4419667"/>
            <a:ext cx="6672050" cy="2376918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/>
          <a:srcRect l="581" t="2179" r="1163" b="3310"/>
          <a:stretch/>
        </p:blipFill>
        <p:spPr>
          <a:xfrm>
            <a:off x="106515" y="556809"/>
            <a:ext cx="7038034" cy="3279913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-1" y="0"/>
            <a:ext cx="8764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Vývoj inštalovaného výkonu veterných zariadení , </a:t>
            </a:r>
            <a:r>
              <a:rPr lang="sk-SK" sz="1200" dirty="0"/>
              <a:t>zdroj: IRENA, 2019</a:t>
            </a:r>
          </a:p>
        </p:txBody>
      </p:sp>
      <p:sp>
        <p:nvSpPr>
          <p:cNvPr id="11" name="BlokTextu 10"/>
          <p:cNvSpPr txBox="1"/>
          <p:nvPr/>
        </p:nvSpPr>
        <p:spPr>
          <a:xfrm>
            <a:off x="-1" y="3964199"/>
            <a:ext cx="5791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Vývoj výkonu a veľkosti veterných zariadení</a:t>
            </a:r>
          </a:p>
        </p:txBody>
      </p:sp>
      <p:sp>
        <p:nvSpPr>
          <p:cNvPr id="6" name="Obdĺžnik 5"/>
          <p:cNvSpPr/>
          <p:nvPr/>
        </p:nvSpPr>
        <p:spPr>
          <a:xfrm>
            <a:off x="6640191" y="6611779"/>
            <a:ext cx="754566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/>
              <a:t>https://www.ge.com/reports/size-matters-next-big-thing-wind-turbines/</a:t>
            </a:r>
          </a:p>
        </p:txBody>
      </p:sp>
    </p:spTree>
    <p:extLst>
      <p:ext uri="{BB962C8B-B14F-4D97-AF65-F5344CB8AC3E}">
        <p14:creationId xmlns:p14="http://schemas.microsoft.com/office/powerpoint/2010/main" val="1277147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902952"/>
            <a:ext cx="8234501" cy="1442708"/>
          </a:xfrm>
        </p:spPr>
        <p:txBody>
          <a:bodyPr>
            <a:normAutofit lnSpcReduction="10000"/>
          </a:bodyPr>
          <a:lstStyle/>
          <a:p>
            <a:r>
              <a:rPr lang="sk-SK" sz="2000" dirty="0"/>
              <a:t>Priemerná rýchlosť vetra vo výške osi rotora</a:t>
            </a:r>
          </a:p>
          <a:p>
            <a:r>
              <a:rPr lang="sk-SK" sz="2000" dirty="0"/>
              <a:t>Najmenej ročné merania </a:t>
            </a:r>
          </a:p>
          <a:p>
            <a:r>
              <a:rPr lang="sk-SK" sz="2000" dirty="0">
                <a:ea typeface="Times New Roman" panose="02020603050405020304" pitchFamily="18" charset="0"/>
              </a:rPr>
              <a:t>Veternosť lokality (percentuálny výskyt vetra)- rozdelenie početnosti výskytu hodinových rýchlostí</a:t>
            </a:r>
            <a:endParaRPr lang="sk-SK" sz="2000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82677"/>
          </a:xfrm>
        </p:spPr>
        <p:txBody>
          <a:bodyPr>
            <a:normAutofit/>
          </a:bodyPr>
          <a:lstStyle/>
          <a:p>
            <a:r>
              <a:rPr lang="sk-SK" sz="2800" b="1" dirty="0"/>
              <a:t>Veternosť lokality</a:t>
            </a:r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1085" y="326307"/>
            <a:ext cx="3514725" cy="187737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084" y="2698635"/>
            <a:ext cx="3514725" cy="1877378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083" y="4925007"/>
            <a:ext cx="3514725" cy="1877378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8234501" y="87637"/>
            <a:ext cx="3767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Ročná variabilita priemernej  rýchlosti</a:t>
            </a:r>
          </a:p>
        </p:txBody>
      </p:sp>
      <p:sp>
        <p:nvSpPr>
          <p:cNvPr id="14" name="BlokTextu 13"/>
          <p:cNvSpPr txBox="1"/>
          <p:nvPr/>
        </p:nvSpPr>
        <p:spPr>
          <a:xfrm>
            <a:off x="8150375" y="2329303"/>
            <a:ext cx="393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Mesačná variabilita priemernej rýchlosti</a:t>
            </a:r>
          </a:p>
        </p:txBody>
      </p:sp>
      <p:sp>
        <p:nvSpPr>
          <p:cNvPr id="15" name="BlokTextu 14"/>
          <p:cNvSpPr txBox="1"/>
          <p:nvPr/>
        </p:nvSpPr>
        <p:spPr>
          <a:xfrm>
            <a:off x="8150375" y="4589756"/>
            <a:ext cx="404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Hodinová variabilita priemernej rýchlosti</a:t>
            </a:r>
          </a:p>
        </p:txBody>
      </p:sp>
      <p:cxnSp>
        <p:nvCxnSpPr>
          <p:cNvPr id="4" name="Rovná spojnica 3"/>
          <p:cNvCxnSpPr/>
          <p:nvPr/>
        </p:nvCxnSpPr>
        <p:spPr>
          <a:xfrm>
            <a:off x="8527859" y="1096420"/>
            <a:ext cx="31984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ovná spojnica 15"/>
          <p:cNvCxnSpPr/>
          <p:nvPr/>
        </p:nvCxnSpPr>
        <p:spPr>
          <a:xfrm>
            <a:off x="8558601" y="3748703"/>
            <a:ext cx="31984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 flipV="1">
            <a:off x="8708385" y="5797274"/>
            <a:ext cx="3017912" cy="187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ástupný objekt pre obsah 2"/>
          <p:cNvSpPr txBox="1">
            <a:spLocks/>
          </p:cNvSpPr>
          <p:nvPr/>
        </p:nvSpPr>
        <p:spPr>
          <a:xfrm>
            <a:off x="0" y="4417966"/>
            <a:ext cx="7464330" cy="12371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/>
              <a:t>Turbína nevyužiť všetku energiu vetra, iba časť kinetickej energie je transformovaná rotorom. </a:t>
            </a:r>
          </a:p>
          <a:p>
            <a:r>
              <a:rPr lang="sk-SK" sz="2000" dirty="0"/>
              <a:t>Výkon je daný účinnosťou energetickej transformácie z kinetickej na mechanickú energiu</a:t>
            </a:r>
          </a:p>
          <a:p>
            <a:r>
              <a:rPr lang="sk-SK" sz="2000" dirty="0"/>
              <a:t>Maximálna teoretická účinnosť </a:t>
            </a:r>
            <a:r>
              <a:rPr lang="sk-SK" sz="2000" dirty="0" err="1"/>
              <a:t>c</a:t>
            </a:r>
            <a:r>
              <a:rPr lang="sk-SK" sz="1600" dirty="0" err="1"/>
              <a:t>pmax</a:t>
            </a:r>
            <a:r>
              <a:rPr lang="sk-SK" sz="2000" dirty="0"/>
              <a:t> 0,597 = </a:t>
            </a:r>
            <a:r>
              <a:rPr lang="sk-SK" sz="2000" b="1" dirty="0"/>
              <a:t>59,7%  </a:t>
            </a:r>
          </a:p>
          <a:p>
            <a:r>
              <a:rPr lang="sk-SK" sz="2000" dirty="0"/>
              <a:t>Koeficient výkonu pri veterných zariadeniach </a:t>
            </a:r>
            <a:r>
              <a:rPr lang="sk-SK" sz="2000" dirty="0" err="1"/>
              <a:t>c</a:t>
            </a:r>
            <a:r>
              <a:rPr lang="sk-SK" sz="1800" dirty="0" err="1"/>
              <a:t>p</a:t>
            </a:r>
            <a:r>
              <a:rPr lang="sk-SK" sz="2000" dirty="0"/>
              <a:t> okolo </a:t>
            </a:r>
            <a:r>
              <a:rPr lang="sk-SK" sz="2000" b="1" dirty="0"/>
              <a:t>0,45 = 45 % </a:t>
            </a:r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 rotWithShape="1">
          <a:blip r:embed="rId6"/>
          <a:srcRect t="11143"/>
          <a:stretch/>
        </p:blipFill>
        <p:spPr>
          <a:xfrm>
            <a:off x="373170" y="2345660"/>
            <a:ext cx="3498381" cy="197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4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/>
          <a:srcRect l="7972" t="20174" b="2991"/>
          <a:stretch/>
        </p:blipFill>
        <p:spPr>
          <a:xfrm>
            <a:off x="263237" y="1146103"/>
            <a:ext cx="11720946" cy="5504530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sk-SK" sz="2800" b="1" dirty="0"/>
              <a:t>Rýchlosť vetra vo výške 150 m nad terénom 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10109200" y="6650633"/>
            <a:ext cx="20227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/>
              <a:t>https://globalwindatlas.info/</a:t>
            </a:r>
          </a:p>
        </p:txBody>
      </p:sp>
    </p:spTree>
    <p:extLst>
      <p:ext uri="{BB962C8B-B14F-4D97-AF65-F5344CB8AC3E}">
        <p14:creationId xmlns:p14="http://schemas.microsoft.com/office/powerpoint/2010/main" val="3319586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0" y="1136931"/>
            <a:ext cx="12192000" cy="1756740"/>
          </a:xfrm>
        </p:spPr>
        <p:txBody>
          <a:bodyPr>
            <a:normAutofit/>
          </a:bodyPr>
          <a:lstStyle/>
          <a:p>
            <a:r>
              <a:rPr lang="sk-SK" sz="2000" dirty="0"/>
              <a:t>Pre návrh rotora sú používané rôzne metódy,</a:t>
            </a:r>
          </a:p>
          <a:p>
            <a:r>
              <a:rPr lang="sk-SK" sz="2000" dirty="0" err="1"/>
              <a:t>Prescribed</a:t>
            </a:r>
            <a:r>
              <a:rPr lang="sk-SK" sz="2000" dirty="0"/>
              <a:t>, </a:t>
            </a:r>
            <a:r>
              <a:rPr lang="sk-SK" sz="2000" dirty="0" err="1"/>
              <a:t>Free</a:t>
            </a:r>
            <a:r>
              <a:rPr lang="sk-SK" sz="2000" dirty="0"/>
              <a:t> </a:t>
            </a:r>
            <a:r>
              <a:rPr lang="sk-SK" sz="2000" dirty="0" err="1"/>
              <a:t>Wake</a:t>
            </a:r>
            <a:r>
              <a:rPr lang="sk-SK" sz="2000" dirty="0"/>
              <a:t> </a:t>
            </a:r>
            <a:r>
              <a:rPr lang="sk-SK" sz="2000" dirty="0" err="1"/>
              <a:t>Vortex</a:t>
            </a:r>
            <a:r>
              <a:rPr lang="sk-SK" sz="2000" dirty="0"/>
              <a:t> metódy, </a:t>
            </a:r>
            <a:r>
              <a:rPr lang="sk-SK" sz="2000" dirty="0" err="1"/>
              <a:t>Acceleration</a:t>
            </a:r>
            <a:r>
              <a:rPr lang="sk-SK" sz="2000" dirty="0"/>
              <a:t> </a:t>
            </a:r>
            <a:r>
              <a:rPr lang="sk-SK" sz="2000" dirty="0" err="1"/>
              <a:t>Potential</a:t>
            </a:r>
            <a:r>
              <a:rPr lang="sk-SK" sz="2000" dirty="0"/>
              <a:t> metódy, CFD metódy (</a:t>
            </a:r>
            <a:r>
              <a:rPr lang="sk-SK" sz="2000" dirty="0" err="1"/>
              <a:t>Snel</a:t>
            </a:r>
            <a:r>
              <a:rPr lang="sk-SK" sz="2000" dirty="0"/>
              <a:t>, </a:t>
            </a:r>
            <a:r>
              <a:rPr lang="sk-SK" sz="2000" dirty="0" err="1"/>
              <a:t>Leishman</a:t>
            </a:r>
            <a:r>
              <a:rPr lang="sk-SK" sz="2000" dirty="0"/>
              <a:t>, </a:t>
            </a:r>
            <a:r>
              <a:rPr lang="sk-SK" sz="2000" dirty="0" err="1"/>
              <a:t>Conlisk</a:t>
            </a:r>
            <a:r>
              <a:rPr lang="sk-SK" sz="2000" dirty="0"/>
              <a:t>, van </a:t>
            </a:r>
            <a:r>
              <a:rPr lang="sk-SK" sz="2000" dirty="0" err="1"/>
              <a:t>Bussel</a:t>
            </a:r>
            <a:r>
              <a:rPr lang="sk-SK" sz="2000" dirty="0"/>
              <a:t>, </a:t>
            </a:r>
            <a:r>
              <a:rPr lang="sk-SK" sz="2000" dirty="0" err="1"/>
              <a:t>Vermeer</a:t>
            </a:r>
            <a:r>
              <a:rPr lang="sk-SK" sz="2000" dirty="0"/>
              <a:t> et </a:t>
            </a:r>
            <a:r>
              <a:rPr lang="sk-SK" sz="2000" dirty="0" err="1"/>
              <a:t>all</a:t>
            </a:r>
            <a:r>
              <a:rPr lang="sk-SK" sz="2000" dirty="0"/>
              <a:t>, a </a:t>
            </a:r>
            <a:r>
              <a:rPr lang="sk-SK" sz="2000" dirty="0" err="1"/>
              <a:t>ďaľšie</a:t>
            </a:r>
            <a:r>
              <a:rPr lang="sk-SK" sz="2000" dirty="0"/>
              <a:t>),</a:t>
            </a:r>
          </a:p>
          <a:p>
            <a:r>
              <a:rPr lang="sk-SK" sz="2000" b="1" dirty="0" err="1"/>
              <a:t>Blade</a:t>
            </a:r>
            <a:r>
              <a:rPr lang="sk-SK" sz="2000" b="1" dirty="0"/>
              <a:t> Element </a:t>
            </a:r>
            <a:r>
              <a:rPr lang="sk-SK" sz="2000" b="1" dirty="0" err="1"/>
              <a:t>Momentum</a:t>
            </a:r>
            <a:r>
              <a:rPr lang="sk-SK" sz="2000" b="1" dirty="0"/>
              <a:t> metóda - BEM (</a:t>
            </a:r>
            <a:r>
              <a:rPr lang="sk-SK" sz="2000" b="1" dirty="0" err="1"/>
              <a:t>Glauert_Betz</a:t>
            </a:r>
            <a:r>
              <a:rPr lang="sk-SK" sz="2000" b="1" dirty="0"/>
              <a:t>):</a:t>
            </a:r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1083152"/>
          </a:xfrm>
        </p:spPr>
        <p:txBody>
          <a:bodyPr>
            <a:normAutofit/>
          </a:bodyPr>
          <a:lstStyle/>
          <a:p>
            <a:r>
              <a:rPr lang="sk-SK" sz="2800" b="1" dirty="0"/>
              <a:t>Návrh rotora veterného zariadenia</a:t>
            </a:r>
          </a:p>
        </p:txBody>
      </p:sp>
      <p:sp>
        <p:nvSpPr>
          <p:cNvPr id="5" name="Zástupný objekt pre obsah 2"/>
          <p:cNvSpPr txBox="1">
            <a:spLocks/>
          </p:cNvSpPr>
          <p:nvPr/>
        </p:nvSpPr>
        <p:spPr>
          <a:xfrm>
            <a:off x="632750" y="3048684"/>
            <a:ext cx="11478228" cy="244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/>
              <a:t>Základom je 1D </a:t>
            </a:r>
            <a:r>
              <a:rPr lang="sk-SK" sz="2000" dirty="0" err="1"/>
              <a:t>hybnostná</a:t>
            </a:r>
            <a:r>
              <a:rPr lang="sk-SK" sz="2000" dirty="0"/>
              <a:t> teória (</a:t>
            </a:r>
            <a:r>
              <a:rPr lang="sk-SK" sz="2000" i="1" dirty="0" err="1"/>
              <a:t>Momentum</a:t>
            </a:r>
            <a:r>
              <a:rPr lang="sk-SK" sz="2000" i="1" dirty="0"/>
              <a:t> </a:t>
            </a:r>
            <a:r>
              <a:rPr lang="sk-SK" sz="2000" i="1" dirty="0" err="1"/>
              <a:t>theory</a:t>
            </a:r>
            <a:r>
              <a:rPr lang="sk-SK" sz="2000" dirty="0"/>
              <a:t>) a Teória osamoteného profilu </a:t>
            </a:r>
            <a:r>
              <a:rPr lang="sk-SK" sz="2000" i="1" dirty="0"/>
              <a:t>(</a:t>
            </a:r>
            <a:r>
              <a:rPr lang="sk-SK" sz="2000" i="1" dirty="0" err="1"/>
              <a:t>Blade</a:t>
            </a:r>
            <a:r>
              <a:rPr lang="sk-SK" sz="2000" i="1" dirty="0"/>
              <a:t> element </a:t>
            </a:r>
            <a:r>
              <a:rPr lang="sk-SK" sz="2000" i="1" dirty="0" err="1"/>
              <a:t>theory</a:t>
            </a:r>
            <a:r>
              <a:rPr lang="sk-SK" sz="2000" dirty="0"/>
              <a:t>),</a:t>
            </a:r>
          </a:p>
          <a:p>
            <a:r>
              <a:rPr lang="sk-SK" sz="2000" dirty="0"/>
              <a:t>Neexistuje aerodynamická interakcia medzi elementami listu rotora,</a:t>
            </a:r>
          </a:p>
          <a:p>
            <a:r>
              <a:rPr lang="sk-SK" sz="2000" dirty="0"/>
              <a:t>Sily na liste sú určené výhradne vztlakom a odporom,</a:t>
            </a:r>
          </a:p>
          <a:p>
            <a:r>
              <a:rPr lang="sk-SK" sz="2000" dirty="0"/>
              <a:t>Trojrozmerné efekty sú ignorované</a:t>
            </a:r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716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sk-SK" sz="2800" b="1"/>
              <a:t>Návrh rotora veterného zariadenia</a:t>
            </a:r>
            <a:endParaRPr lang="sk-SK" sz="2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654" y="1180777"/>
            <a:ext cx="10515706" cy="567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99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86" y="95467"/>
            <a:ext cx="4862987" cy="262543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171786" y="95467"/>
            <a:ext cx="4862986" cy="92333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7" name="Zástupný objekt pre obsah 2"/>
          <p:cNvSpPr txBox="1">
            <a:spLocks/>
          </p:cNvSpPr>
          <p:nvPr/>
        </p:nvSpPr>
        <p:spPr>
          <a:xfrm>
            <a:off x="223873" y="394836"/>
            <a:ext cx="6906601" cy="32777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dirty="0"/>
              <a:t>Definovanie vstupných parametrov:</a:t>
            </a:r>
          </a:p>
          <a:p>
            <a:r>
              <a:rPr lang="sk-SK" sz="2400" dirty="0"/>
              <a:t>Počet lopatiek – B,</a:t>
            </a:r>
          </a:p>
          <a:p>
            <a:r>
              <a:rPr lang="sk-SK" sz="2400" dirty="0"/>
              <a:t>Návrhová rýchlosť vetra – v (m/s),</a:t>
            </a:r>
          </a:p>
          <a:p>
            <a:r>
              <a:rPr lang="sk-SK" sz="2400" dirty="0"/>
              <a:t>Hustota vzduchu –</a:t>
            </a:r>
            <a:r>
              <a:rPr lang="sk-SK" sz="2400" dirty="0">
                <a:latin typeface="Symbol" panose="05050102010706020507" pitchFamily="18" charset="2"/>
              </a:rPr>
              <a:t> r </a:t>
            </a:r>
            <a:r>
              <a:rPr lang="sk-SK" sz="2400" dirty="0"/>
              <a:t>(kg/m</a:t>
            </a:r>
            <a:r>
              <a:rPr lang="sk-SK" sz="2400" baseline="30000" dirty="0"/>
              <a:t>3</a:t>
            </a:r>
            <a:r>
              <a:rPr lang="sk-SK" sz="2400" dirty="0"/>
              <a:t>), </a:t>
            </a:r>
          </a:p>
          <a:p>
            <a:r>
              <a:rPr lang="sk-SK" sz="2400" dirty="0"/>
              <a:t>Polomer rotora – R (m),</a:t>
            </a:r>
          </a:p>
          <a:p>
            <a:r>
              <a:rPr lang="sk-SK" sz="2400" dirty="0"/>
              <a:t>Súčiniteľ rýchlobežnosti </a:t>
            </a:r>
            <a:r>
              <a:rPr lang="sk-SK" sz="2400" dirty="0">
                <a:sym typeface="Symbol" panose="05050102010706020507" pitchFamily="18" charset="2"/>
              </a:rPr>
              <a:t> (-) </a:t>
            </a:r>
            <a:r>
              <a:rPr lang="sk-SK" sz="2400" dirty="0"/>
              <a:t>–  pomer rýchlosti na špičke listu rotora </a:t>
            </a:r>
            <a:r>
              <a:rPr lang="sk-SK" sz="2400" dirty="0">
                <a:sym typeface="Symbol" panose="05050102010706020507" pitchFamily="18" charset="2"/>
              </a:rPr>
              <a:t></a:t>
            </a:r>
            <a:r>
              <a:rPr lang="sk-SK" sz="2400" dirty="0"/>
              <a:t>R(m/s) a vetra, pre trojlistú turbínu 6 – 8</a:t>
            </a:r>
          </a:p>
          <a:p>
            <a:r>
              <a:rPr lang="sk-SK" sz="2400" dirty="0"/>
              <a:t>Rozdelenie lopatky rotora na </a:t>
            </a:r>
            <a:r>
              <a:rPr lang="sk-SK" sz="2400" i="1" dirty="0"/>
              <a:t>n</a:t>
            </a:r>
            <a:r>
              <a:rPr lang="sk-SK" sz="2400" dirty="0"/>
              <a:t> elementov</a:t>
            </a:r>
          </a:p>
          <a:p>
            <a:r>
              <a:rPr lang="sk-SK" sz="2400" dirty="0"/>
              <a:t>Stanovenie lokálneho polomeru elementu – r(m),</a:t>
            </a:r>
          </a:p>
          <a:p>
            <a:r>
              <a:rPr lang="sk-SK" sz="2400" dirty="0"/>
              <a:t>Prvotný odhad indukčného axiálneho vtokového faktora </a:t>
            </a:r>
            <a:r>
              <a:rPr lang="sk-SK" sz="2400" i="1" dirty="0"/>
              <a:t>a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537" y="2823643"/>
            <a:ext cx="3979484" cy="3883057"/>
          </a:xfrm>
          <a:prstGeom prst="rect">
            <a:avLst/>
          </a:prstGeom>
        </p:spPr>
      </p:pic>
      <p:cxnSp>
        <p:nvCxnSpPr>
          <p:cNvPr id="5" name="Rovná spojovacia šípka 4"/>
          <p:cNvCxnSpPr/>
          <p:nvPr/>
        </p:nvCxnSpPr>
        <p:spPr>
          <a:xfrm>
            <a:off x="7258335" y="3225909"/>
            <a:ext cx="3031608" cy="359133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lokTextu 7"/>
          <p:cNvSpPr txBox="1"/>
          <p:nvPr/>
        </p:nvSpPr>
        <p:spPr>
          <a:xfrm>
            <a:off x="8253147" y="4819241"/>
            <a:ext cx="227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R</a:t>
            </a:r>
          </a:p>
        </p:txBody>
      </p:sp>
      <p:cxnSp>
        <p:nvCxnSpPr>
          <p:cNvPr id="9" name="Rovná spojovacia šípka 8"/>
          <p:cNvCxnSpPr/>
          <p:nvPr/>
        </p:nvCxnSpPr>
        <p:spPr>
          <a:xfrm>
            <a:off x="9740518" y="5765037"/>
            <a:ext cx="785169" cy="94166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/>
          <p:cNvSpPr txBox="1"/>
          <p:nvPr/>
        </p:nvSpPr>
        <p:spPr>
          <a:xfrm>
            <a:off x="10133102" y="6031246"/>
            <a:ext cx="227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35759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786" y="95467"/>
            <a:ext cx="4862987" cy="2625431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7171786" y="1187562"/>
            <a:ext cx="4862987" cy="830997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sk-SK" sz="2400" dirty="0"/>
              <a:t>                                     </a:t>
            </a:r>
          </a:p>
          <a:p>
            <a:endParaRPr lang="sk-SK" sz="2400" dirty="0"/>
          </a:p>
        </p:txBody>
      </p:sp>
      <p:sp>
        <p:nvSpPr>
          <p:cNvPr id="7" name="Zástupný objekt pre obsah 2"/>
          <p:cNvSpPr txBox="1">
            <a:spLocks/>
          </p:cNvSpPr>
          <p:nvPr/>
        </p:nvSpPr>
        <p:spPr>
          <a:xfrm>
            <a:off x="0" y="722727"/>
            <a:ext cx="7307767" cy="36827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400" dirty="0"/>
              <a:t>Určenie </a:t>
            </a:r>
            <a:r>
              <a:rPr lang="sk-SK" sz="2400" dirty="0">
                <a:latin typeface="Symbol" panose="05050102010706020507" pitchFamily="18" charset="2"/>
              </a:rPr>
              <a:t>a,</a:t>
            </a:r>
            <a:r>
              <a:rPr lang="sk-SK" sz="2400" dirty="0"/>
              <a:t> stanovenie koeficientu vztlaku a odporu,</a:t>
            </a:r>
          </a:p>
          <a:p>
            <a:r>
              <a:rPr lang="sk-SK" sz="2400" dirty="0"/>
              <a:t>Výpočet dĺžky tetivy  - c</a:t>
            </a:r>
          </a:p>
          <a:p>
            <a:r>
              <a:rPr lang="sk-SK" sz="2400" dirty="0"/>
              <a:t>Výpočet uhla relatívnej rýchlosti  - </a:t>
            </a:r>
            <a:r>
              <a:rPr lang="sk-SK" sz="2400" dirty="0">
                <a:latin typeface="Symbol" panose="05050102010706020507" pitchFamily="18" charset="2"/>
                <a:sym typeface="Symbol" panose="05050102010706020507" pitchFamily="18" charset="2"/>
              </a:rPr>
              <a:t></a:t>
            </a:r>
          </a:p>
          <a:p>
            <a:r>
              <a:rPr lang="sk-SK" sz="2400" dirty="0"/>
              <a:t>Výpočet uhla skrútenia listu - </a:t>
            </a:r>
            <a:r>
              <a:rPr lang="sk-SK" sz="2400" dirty="0">
                <a:latin typeface="Symbol" panose="05050102010706020507" pitchFamily="18" charset="2"/>
                <a:sym typeface="Symbol" panose="05050102010706020507" pitchFamily="18" charset="2"/>
              </a:rPr>
              <a:t></a:t>
            </a:r>
            <a:r>
              <a:rPr lang="sk-SK" sz="1400" dirty="0">
                <a:latin typeface="Symbol" panose="05050102010706020507" pitchFamily="18" charset="2"/>
                <a:sym typeface="Symbol" panose="05050102010706020507" pitchFamily="18" charset="2"/>
              </a:rPr>
              <a:t>T</a:t>
            </a:r>
          </a:p>
          <a:p>
            <a:r>
              <a:rPr lang="sk-SK" sz="2400" dirty="0"/>
              <a:t>Výpočet indukčných vtokových faktorov (axiálny </a:t>
            </a:r>
            <a:r>
              <a:rPr lang="sk-SK" sz="2400" i="1" dirty="0"/>
              <a:t>a</a:t>
            </a:r>
            <a:r>
              <a:rPr lang="sk-SK" sz="2400" dirty="0"/>
              <a:t>, tangenciálny </a:t>
            </a:r>
            <a:r>
              <a:rPr lang="sk-SK" sz="2400" i="1" dirty="0"/>
              <a:t>a´</a:t>
            </a:r>
            <a:r>
              <a:rPr lang="sk-SK" sz="2400" dirty="0"/>
              <a:t>) a ich porovnanie s predchádzajúcimi hodnotami</a:t>
            </a:r>
          </a:p>
          <a:p>
            <a:r>
              <a:rPr lang="sk-SK" sz="2400" dirty="0"/>
              <a:t>Ak sú mimo tolerancie nasleduje výpočet uhla nastavenia </a:t>
            </a:r>
          </a:p>
          <a:p>
            <a:endParaRPr lang="sk-SK" sz="2400" dirty="0"/>
          </a:p>
          <a:p>
            <a:endParaRPr lang="sk-SK" sz="2400" dirty="0"/>
          </a:p>
          <a:p>
            <a:endParaRPr lang="sk-SK" sz="2400" dirty="0"/>
          </a:p>
        </p:txBody>
      </p:sp>
      <p:sp>
        <p:nvSpPr>
          <p:cNvPr id="24" name="BlokTextu 23"/>
          <p:cNvSpPr txBox="1"/>
          <p:nvPr/>
        </p:nvSpPr>
        <p:spPr>
          <a:xfrm>
            <a:off x="9819835" y="4173854"/>
            <a:ext cx="663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cl/cd</a:t>
            </a:r>
          </a:p>
        </p:txBody>
      </p:sp>
      <p:grpSp>
        <p:nvGrpSpPr>
          <p:cNvPr id="28" name="Skupina 27"/>
          <p:cNvGrpSpPr/>
          <p:nvPr/>
        </p:nvGrpSpPr>
        <p:grpSpPr>
          <a:xfrm>
            <a:off x="175919" y="5084617"/>
            <a:ext cx="1509718" cy="1629737"/>
            <a:chOff x="884663" y="4331971"/>
            <a:chExt cx="3247059" cy="2336457"/>
          </a:xfrm>
        </p:grpSpPr>
        <p:pic>
          <p:nvPicPr>
            <p:cNvPr id="3" name="Obrázok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4663" y="4493105"/>
              <a:ext cx="3101919" cy="2175323"/>
            </a:xfrm>
            <a:prstGeom prst="rect">
              <a:avLst/>
            </a:prstGeom>
          </p:spPr>
        </p:pic>
        <p:cxnSp>
          <p:nvCxnSpPr>
            <p:cNvPr id="8" name="Rovná spojnica 7"/>
            <p:cNvCxnSpPr/>
            <p:nvPr/>
          </p:nvCxnSpPr>
          <p:spPr>
            <a:xfrm flipH="1">
              <a:off x="1934761" y="4430719"/>
              <a:ext cx="3924" cy="2052495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ovná spojnica 15"/>
            <p:cNvCxnSpPr/>
            <p:nvPr/>
          </p:nvCxnSpPr>
          <p:spPr>
            <a:xfrm flipV="1">
              <a:off x="884663" y="5846618"/>
              <a:ext cx="3101919" cy="9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BlokTextu 21"/>
            <p:cNvSpPr txBox="1"/>
            <p:nvPr/>
          </p:nvSpPr>
          <p:spPr>
            <a:xfrm>
              <a:off x="1941219" y="4331971"/>
              <a:ext cx="621143" cy="39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/>
                <a:t>cl</a:t>
              </a:r>
            </a:p>
          </p:txBody>
        </p:sp>
        <p:sp>
          <p:nvSpPr>
            <p:cNvPr id="25" name="BlokTextu 24"/>
            <p:cNvSpPr txBox="1"/>
            <p:nvPr/>
          </p:nvSpPr>
          <p:spPr>
            <a:xfrm>
              <a:off x="3718864" y="5522987"/>
              <a:ext cx="412858" cy="2946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>
                  <a:latin typeface="Symbol" panose="05050102010706020507" pitchFamily="18" charset="2"/>
                </a:rPr>
                <a:t>a</a:t>
              </a:r>
            </a:p>
          </p:txBody>
        </p:sp>
      </p:grpSp>
      <p:grpSp>
        <p:nvGrpSpPr>
          <p:cNvPr id="30" name="Skupina 29"/>
          <p:cNvGrpSpPr/>
          <p:nvPr/>
        </p:nvGrpSpPr>
        <p:grpSpPr>
          <a:xfrm>
            <a:off x="2090298" y="5084617"/>
            <a:ext cx="2056829" cy="1710698"/>
            <a:chOff x="4714031" y="4227872"/>
            <a:chExt cx="3646617" cy="2567443"/>
          </a:xfrm>
        </p:grpSpPr>
        <p:pic>
          <p:nvPicPr>
            <p:cNvPr id="4" name="Obrázok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4031" y="4331971"/>
              <a:ext cx="3456096" cy="2463344"/>
            </a:xfrm>
            <a:prstGeom prst="rect">
              <a:avLst/>
            </a:prstGeom>
          </p:spPr>
        </p:pic>
        <p:cxnSp>
          <p:nvCxnSpPr>
            <p:cNvPr id="10" name="Rovná spojnica 9"/>
            <p:cNvCxnSpPr/>
            <p:nvPr/>
          </p:nvCxnSpPr>
          <p:spPr>
            <a:xfrm>
              <a:off x="5929745" y="4493105"/>
              <a:ext cx="4619" cy="217532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ovná spojnica 17"/>
            <p:cNvCxnSpPr/>
            <p:nvPr/>
          </p:nvCxnSpPr>
          <p:spPr>
            <a:xfrm flipV="1">
              <a:off x="4823973" y="6668428"/>
              <a:ext cx="3346154" cy="92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BlokTextu 22"/>
            <p:cNvSpPr txBox="1"/>
            <p:nvPr/>
          </p:nvSpPr>
          <p:spPr>
            <a:xfrm>
              <a:off x="5820491" y="4227872"/>
              <a:ext cx="796174" cy="415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/>
                <a:t>cd</a:t>
              </a:r>
            </a:p>
          </p:txBody>
        </p:sp>
        <p:sp>
          <p:nvSpPr>
            <p:cNvPr id="26" name="BlokTextu 25"/>
            <p:cNvSpPr txBox="1"/>
            <p:nvPr/>
          </p:nvSpPr>
          <p:spPr>
            <a:xfrm>
              <a:off x="7947790" y="6345023"/>
              <a:ext cx="412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>
                  <a:latin typeface="Symbol" panose="05050102010706020507" pitchFamily="18" charset="2"/>
                </a:rPr>
                <a:t>a</a:t>
              </a:r>
            </a:p>
          </p:txBody>
        </p:sp>
      </p:grpSp>
      <p:pic>
        <p:nvPicPr>
          <p:cNvPr id="29" name="Obrázok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0596" y="2888405"/>
            <a:ext cx="4534772" cy="3969595"/>
          </a:xfrm>
          <a:prstGeom prst="rect">
            <a:avLst/>
          </a:prstGeom>
        </p:spPr>
      </p:pic>
      <p:grpSp>
        <p:nvGrpSpPr>
          <p:cNvPr id="34" name="Skupina 33"/>
          <p:cNvGrpSpPr/>
          <p:nvPr/>
        </p:nvGrpSpPr>
        <p:grpSpPr>
          <a:xfrm>
            <a:off x="4342830" y="5055621"/>
            <a:ext cx="1911989" cy="1739694"/>
            <a:chOff x="4342830" y="5055621"/>
            <a:chExt cx="1911989" cy="1739694"/>
          </a:xfrm>
        </p:grpSpPr>
        <p:pic>
          <p:nvPicPr>
            <p:cNvPr id="6" name="Obrázok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42830" y="5100516"/>
              <a:ext cx="1911989" cy="1694799"/>
            </a:xfrm>
            <a:prstGeom prst="rect">
              <a:avLst/>
            </a:prstGeom>
          </p:spPr>
        </p:pic>
        <p:cxnSp>
          <p:nvCxnSpPr>
            <p:cNvPr id="14" name="Rovná spojnica 13"/>
            <p:cNvCxnSpPr/>
            <p:nvPr/>
          </p:nvCxnSpPr>
          <p:spPr>
            <a:xfrm>
              <a:off x="4996343" y="5212302"/>
              <a:ext cx="2661" cy="158301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Rovná spojnica 19"/>
            <p:cNvCxnSpPr/>
            <p:nvPr/>
          </p:nvCxnSpPr>
          <p:spPr>
            <a:xfrm flipV="1">
              <a:off x="4405684" y="5997087"/>
              <a:ext cx="1820194" cy="672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BlokTextu 26"/>
            <p:cNvSpPr txBox="1"/>
            <p:nvPr/>
          </p:nvSpPr>
          <p:spPr>
            <a:xfrm>
              <a:off x="5940523" y="5730829"/>
              <a:ext cx="2378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>
                  <a:latin typeface="Symbol" panose="05050102010706020507" pitchFamily="18" charset="2"/>
                </a:rPr>
                <a:t>a</a:t>
              </a:r>
            </a:p>
          </p:txBody>
        </p:sp>
        <p:sp>
          <p:nvSpPr>
            <p:cNvPr id="32" name="BlokTextu 31"/>
            <p:cNvSpPr txBox="1"/>
            <p:nvPr/>
          </p:nvSpPr>
          <p:spPr>
            <a:xfrm>
              <a:off x="4957033" y="5055621"/>
              <a:ext cx="4970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1200" dirty="0"/>
                <a:t>cl/cd</a:t>
              </a:r>
            </a:p>
          </p:txBody>
        </p:sp>
      </p:grpSp>
      <p:cxnSp>
        <p:nvCxnSpPr>
          <p:cNvPr id="11" name="Rovná spojnica 10"/>
          <p:cNvCxnSpPr/>
          <p:nvPr/>
        </p:nvCxnSpPr>
        <p:spPr>
          <a:xfrm>
            <a:off x="5560965" y="5153496"/>
            <a:ext cx="10149" cy="862874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nica 30"/>
          <p:cNvCxnSpPr/>
          <p:nvPr/>
        </p:nvCxnSpPr>
        <p:spPr>
          <a:xfrm>
            <a:off x="3396030" y="6405036"/>
            <a:ext cx="7720" cy="27105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/>
          <p:cNvCxnSpPr/>
          <p:nvPr/>
        </p:nvCxnSpPr>
        <p:spPr>
          <a:xfrm>
            <a:off x="1132884" y="5407340"/>
            <a:ext cx="21661" cy="74022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nica 38"/>
          <p:cNvCxnSpPr/>
          <p:nvPr/>
        </p:nvCxnSpPr>
        <p:spPr>
          <a:xfrm flipH="1">
            <a:off x="705295" y="5405132"/>
            <a:ext cx="438419" cy="1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nica 40"/>
          <p:cNvCxnSpPr/>
          <p:nvPr/>
        </p:nvCxnSpPr>
        <p:spPr>
          <a:xfrm flipH="1">
            <a:off x="2776007" y="6405036"/>
            <a:ext cx="636068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BlokTextu 35">
            <a:extLst>
              <a:ext uri="{FF2B5EF4-FFF2-40B4-BE49-F238E27FC236}">
                <a16:creationId xmlns:a16="http://schemas.microsoft.com/office/drawing/2014/main" id="{E14B9005-CF59-4AA1-809F-61ADE238A3F0}"/>
              </a:ext>
            </a:extLst>
          </p:cNvPr>
          <p:cNvSpPr txBox="1"/>
          <p:nvPr/>
        </p:nvSpPr>
        <p:spPr>
          <a:xfrm>
            <a:off x="9418712" y="5739611"/>
            <a:ext cx="59737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k-SK" sz="1000" dirty="0"/>
              <a:t>v(1-a)</a:t>
            </a:r>
          </a:p>
        </p:txBody>
      </p:sp>
    </p:spTree>
    <p:extLst>
      <p:ext uri="{BB962C8B-B14F-4D97-AF65-F5344CB8AC3E}">
        <p14:creationId xmlns:p14="http://schemas.microsoft.com/office/powerpoint/2010/main" val="264965140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 dreva]]</Template>
  <TotalTime>5257</TotalTime>
  <Words>1738</Words>
  <Application>Microsoft Office PowerPoint</Application>
  <PresentationFormat>Širokouhlá</PresentationFormat>
  <Paragraphs>251</Paragraphs>
  <Slides>27</Slides>
  <Notes>5</Notes>
  <HiddenSlides>0</HiddenSlides>
  <MMClips>0</MMClips>
  <ScaleCrop>false</ScaleCrop>
  <HeadingPairs>
    <vt:vector size="8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Symbol</vt:lpstr>
      <vt:lpstr>Wingdings</vt:lpstr>
      <vt:lpstr>Motív balíka Office</vt:lpstr>
      <vt:lpstr>Hárok</vt:lpstr>
      <vt:lpstr>Vplyv efektov nestacionárnej aerodynamiky veterných turbín na výkon zariadenia</vt:lpstr>
      <vt:lpstr>Energia vetra – prírodné a technické podmienky jej využitia</vt:lpstr>
      <vt:lpstr>Prezentácia programu PowerPoint</vt:lpstr>
      <vt:lpstr>Veternosť lokality</vt:lpstr>
      <vt:lpstr>Rýchlosť vetra vo výške 150 m nad terénom </vt:lpstr>
      <vt:lpstr>Návrh rotora veterného zariadenia</vt:lpstr>
      <vt:lpstr>Návrh rotora veterného zariadenia</vt:lpstr>
      <vt:lpstr>Prezentácia programu PowerPoint</vt:lpstr>
      <vt:lpstr>Prezentácia programu PowerPoint</vt:lpstr>
      <vt:lpstr>Prezentácia programu PowerPoint</vt:lpstr>
      <vt:lpstr>Potreba riešenia efektov nestacionárnej aerodynamiky</vt:lpstr>
      <vt:lpstr>Nestacionárne aerodynamické efekty na veternom zariadení</vt:lpstr>
      <vt:lpstr>Modelovanie efektov nestacionárnej aerodynamiky veterných turbín</vt:lpstr>
      <vt:lpstr>Rýchlosť vetra </vt:lpstr>
      <vt:lpstr>Strih vetra – rýchlostný profil </vt:lpstr>
      <vt:lpstr>Zmena smeru vetra</vt:lpstr>
      <vt:lpstr>Dynamika úplavu – 3D efekty</vt:lpstr>
      <vt:lpstr>Winglet</vt:lpstr>
      <vt:lpstr>Dynamické odtrhnutie prúdu – Dynamic stall</vt:lpstr>
      <vt:lpstr>Interakcia veža lopatka</vt:lpstr>
      <vt:lpstr>Transfer poznatkov a riešení</vt:lpstr>
      <vt:lpstr>Prínos</vt:lpstr>
      <vt:lpstr>... ďakujem za pozornosť</vt:lpstr>
      <vt:lpstr>Kontinent</vt:lpstr>
      <vt:lpstr>Prezentácia programu PowerPoint</vt:lpstr>
      <vt:lpstr>Prezentácia programu PowerPoint</vt:lpstr>
      <vt:lpstr>Prezentácia programu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Vplyv efektov nestacionárnej aerodynamiky veterných turbín na výkon zariadenia</dc:title>
  <dc:creator>Dusan Kudelas</dc:creator>
  <cp:lastModifiedBy>Dusan Kudelas</cp:lastModifiedBy>
  <cp:revision>293</cp:revision>
  <dcterms:created xsi:type="dcterms:W3CDTF">2020-02-10T15:17:17Z</dcterms:created>
  <dcterms:modified xsi:type="dcterms:W3CDTF">2023-12-06T08:32:43Z</dcterms:modified>
</cp:coreProperties>
</file>